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0.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1.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5" r:id="rId5"/>
    <p:sldMasterId id="2147483865" r:id="rId6"/>
    <p:sldMasterId id="2147483913" r:id="rId7"/>
    <p:sldMasterId id="2147483692" r:id="rId8"/>
    <p:sldMasterId id="2147483660" r:id="rId9"/>
    <p:sldMasterId id="2147483911" r:id="rId10"/>
    <p:sldMasterId id="2147483940" r:id="rId11"/>
    <p:sldMasterId id="2147483959" r:id="rId12"/>
    <p:sldMasterId id="2147483977" r:id="rId13"/>
    <p:sldMasterId id="2147484007" r:id="rId14"/>
    <p:sldMasterId id="2147484029" r:id="rId15"/>
  </p:sldMasterIdLst>
  <p:notesMasterIdLst>
    <p:notesMasterId r:id="rId43"/>
  </p:notesMasterIdLst>
  <p:sldIdLst>
    <p:sldId id="259" r:id="rId16"/>
    <p:sldId id="270" r:id="rId17"/>
    <p:sldId id="290" r:id="rId18"/>
    <p:sldId id="271" r:id="rId19"/>
    <p:sldId id="3752" r:id="rId20"/>
    <p:sldId id="3850" r:id="rId21"/>
    <p:sldId id="3851" r:id="rId22"/>
    <p:sldId id="3849" r:id="rId23"/>
    <p:sldId id="2145708283" r:id="rId24"/>
    <p:sldId id="2145708280" r:id="rId25"/>
    <p:sldId id="2145708281" r:id="rId26"/>
    <p:sldId id="2145708276" r:id="rId27"/>
    <p:sldId id="328" r:id="rId28"/>
    <p:sldId id="2145708282" r:id="rId29"/>
    <p:sldId id="2145708148" r:id="rId30"/>
    <p:sldId id="295" r:id="rId31"/>
    <p:sldId id="398" r:id="rId32"/>
    <p:sldId id="351" r:id="rId33"/>
    <p:sldId id="402" r:id="rId34"/>
    <p:sldId id="370" r:id="rId35"/>
    <p:sldId id="379" r:id="rId36"/>
    <p:sldId id="403" r:id="rId37"/>
    <p:sldId id="404" r:id="rId38"/>
    <p:sldId id="405" r:id="rId39"/>
    <p:sldId id="406" r:id="rId40"/>
    <p:sldId id="288" r:id="rId41"/>
    <p:sldId id="27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15F1091C-8018-0538-A749-111C977A9F55}" name="Kimberly Hodges" initials="KH" userId="S::khodges@nashp.org::4d034ba8-9d24-4c35-97ff-6b05702ca5f8" providerId="AD"/>
  <p188:author id="{8B988459-24A6-9CE5-2EC3-C5A8C28F3BA2}" name="Ella Taggart" initials="ET" userId="S::etaggart@nashp.org::23fec4a3-5dd0-403b-a4ba-96158873f31c" providerId="AD"/>
  <p188:author id="{1680198D-6333-9F55-9D37-B747F19E0A46}" name="Neva Kaye" initials="NK" userId="S::NKaye@nashp.org::98eb6292-96fc-4fdc-ba6b-1dfc099e23a2" providerId="AD"/>
  <p188:author id="{78F5498E-8C5F-3B7D-F5FF-71BD0560AFBC}" name="Claire Kolmansberger" initials="CK" userId="S::ckolmansberger@nashp.org::dc2edd9a-b882-4921-8393-c6d89e23fa5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ompson, Diane" initials="TD" lastIdx="1" clrIdx="0">
    <p:extLst>
      <p:ext uri="{19B8F6BF-5375-455C-9EA6-DF929625EA0E}">
        <p15:presenceInfo xmlns:p15="http://schemas.microsoft.com/office/powerpoint/2012/main" userId="S-1-5-21-508124448-3695470602-466989033-712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40F6FD-80EB-EBCD-099A-B2C991E80F6A}" v="1" dt="2026-03-30T14:24:54.063"/>
    <p1510:client id="{BEA4620D-2112-D54C-8709-5FF06C382DA0}" v="33" dt="2026-03-31T14:13:55.4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0"/>
  </p:normalViewPr>
  <p:slideViewPr>
    <p:cSldViewPr snapToGrid="0">
      <p:cViewPr varScale="1">
        <p:scale>
          <a:sx n="109" d="100"/>
          <a:sy n="109" d="100"/>
        </p:scale>
        <p:origin x="70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5.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viewProps" Target="viewProps.xml"/><Relationship Id="rId20" Type="http://schemas.openxmlformats.org/officeDocument/2006/relationships/slide" Target="slides/slide5.xml"/><Relationship Id="rId41"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erly Hodges" userId="S::khodges@nashp.org::4d034ba8-9d24-4c35-97ff-6b05702ca5f8" providerId="AD" clId="Web-{2640F6FD-80EB-EBCD-099A-B2C991E80F6A}"/>
    <pc:docChg chg="modSld">
      <pc:chgData name="Kimberly Hodges" userId="S::khodges@nashp.org::4d034ba8-9d24-4c35-97ff-6b05702ca5f8" providerId="AD" clId="Web-{2640F6FD-80EB-EBCD-099A-B2C991E80F6A}" dt="2026-03-30T14:24:54.063" v="0" actId="20577"/>
      <pc:docMkLst>
        <pc:docMk/>
      </pc:docMkLst>
      <pc:sldChg chg="modSp">
        <pc:chgData name="Kimberly Hodges" userId="S::khodges@nashp.org::4d034ba8-9d24-4c35-97ff-6b05702ca5f8" providerId="AD" clId="Web-{2640F6FD-80EB-EBCD-099A-B2C991E80F6A}" dt="2026-03-30T14:24:54.063" v="0" actId="20577"/>
        <pc:sldMkLst>
          <pc:docMk/>
          <pc:sldMk cId="4163154804" sldId="3849"/>
        </pc:sldMkLst>
        <pc:spChg chg="mod">
          <ac:chgData name="Kimberly Hodges" userId="S::khodges@nashp.org::4d034ba8-9d24-4c35-97ff-6b05702ca5f8" providerId="AD" clId="Web-{2640F6FD-80EB-EBCD-099A-B2C991E80F6A}" dt="2026-03-30T14:24:54.063" v="0" actId="20577"/>
          <ac:spMkLst>
            <pc:docMk/>
            <pc:sldMk cId="4163154804" sldId="3849"/>
            <ac:spMk id="5" creationId="{367A2C8B-CE45-4E51-8DD6-87EBFFC874B4}"/>
          </ac:spMkLst>
        </pc:spChg>
      </pc:sldChg>
    </pc:docChg>
  </pc:docChgLst>
  <pc:docChgLst>
    <pc:chgData name="Kimberly Hodges" userId="4d034ba8-9d24-4c35-97ff-6b05702ca5f8" providerId="ADAL" clId="{CC2E3A8E-78FA-5639-B531-E32FC7AC383D}"/>
    <pc:docChg chg="undo custSel addSld delSld modSld delMainMaster">
      <pc:chgData name="Kimberly Hodges" userId="4d034ba8-9d24-4c35-97ff-6b05702ca5f8" providerId="ADAL" clId="{CC2E3A8E-78FA-5639-B531-E32FC7AC383D}" dt="2026-03-31T14:13:55.454" v="824"/>
      <pc:docMkLst>
        <pc:docMk/>
      </pc:docMkLst>
      <pc:sldChg chg="delSp modSp mod">
        <pc:chgData name="Kimberly Hodges" userId="4d034ba8-9d24-4c35-97ff-6b05702ca5f8" providerId="ADAL" clId="{CC2E3A8E-78FA-5639-B531-E32FC7AC383D}" dt="2026-03-26T18:20:06.004" v="637" actId="20577"/>
        <pc:sldMkLst>
          <pc:docMk/>
          <pc:sldMk cId="1585793156" sldId="259"/>
        </pc:sldMkLst>
        <pc:spChg chg="mod">
          <ac:chgData name="Kimberly Hodges" userId="4d034ba8-9d24-4c35-97ff-6b05702ca5f8" providerId="ADAL" clId="{CC2E3A8E-78FA-5639-B531-E32FC7AC383D}" dt="2026-03-26T18:20:06.004" v="637" actId="20577"/>
          <ac:spMkLst>
            <pc:docMk/>
            <pc:sldMk cId="1585793156" sldId="259"/>
            <ac:spMk id="2" creationId="{F01D5C36-A777-6F4B-9917-2F0A13F4722F}"/>
          </ac:spMkLst>
        </pc:spChg>
        <pc:spChg chg="mod">
          <ac:chgData name="Kimberly Hodges" userId="4d034ba8-9d24-4c35-97ff-6b05702ca5f8" providerId="ADAL" clId="{CC2E3A8E-78FA-5639-B531-E32FC7AC383D}" dt="2026-03-26T18:14:30.171" v="414" actId="20577"/>
          <ac:spMkLst>
            <pc:docMk/>
            <pc:sldMk cId="1585793156" sldId="259"/>
            <ac:spMk id="5" creationId="{69AEEED2-E606-C047-BC02-88B3966B25AC}"/>
          </ac:spMkLst>
        </pc:spChg>
      </pc:sldChg>
      <pc:sldChg chg="addSp delSp modSp mod">
        <pc:chgData name="Kimberly Hodges" userId="4d034ba8-9d24-4c35-97ff-6b05702ca5f8" providerId="ADAL" clId="{CC2E3A8E-78FA-5639-B531-E32FC7AC383D}" dt="2026-03-26T18:15:17.386" v="421" actId="1076"/>
        <pc:sldMkLst>
          <pc:docMk/>
          <pc:sldMk cId="303489798" sldId="270"/>
        </pc:sldMkLst>
        <pc:picChg chg="add mod">
          <ac:chgData name="Kimberly Hodges" userId="4d034ba8-9d24-4c35-97ff-6b05702ca5f8" providerId="ADAL" clId="{CC2E3A8E-78FA-5639-B531-E32FC7AC383D}" dt="2026-03-26T18:15:17.386" v="421" actId="1076"/>
          <ac:picMkLst>
            <pc:docMk/>
            <pc:sldMk cId="303489798" sldId="270"/>
            <ac:picMk id="1026" creationId="{01DE5226-D46D-ED2F-A8F3-0472BCD1E368}"/>
          </ac:picMkLst>
        </pc:picChg>
      </pc:sldChg>
      <pc:sldChg chg="delSp modSp mod">
        <pc:chgData name="Kimberly Hodges" userId="4d034ba8-9d24-4c35-97ff-6b05702ca5f8" providerId="ADAL" clId="{CC2E3A8E-78FA-5639-B531-E32FC7AC383D}" dt="2026-03-31T14:13:55.454" v="824"/>
        <pc:sldMkLst>
          <pc:docMk/>
          <pc:sldMk cId="2882629421" sldId="271"/>
        </pc:sldMkLst>
        <pc:spChg chg="mod">
          <ac:chgData name="Kimberly Hodges" userId="4d034ba8-9d24-4c35-97ff-6b05702ca5f8" providerId="ADAL" clId="{CC2E3A8E-78FA-5639-B531-E32FC7AC383D}" dt="2026-03-31T14:13:55.454" v="824"/>
          <ac:spMkLst>
            <pc:docMk/>
            <pc:sldMk cId="2882629421" sldId="271"/>
            <ac:spMk id="3" creationId="{316AAC0E-0EA9-632D-F111-AE5FDD78A4C7}"/>
          </ac:spMkLst>
        </pc:spChg>
      </pc:sldChg>
      <pc:sldChg chg="delSp mod">
        <pc:chgData name="Kimberly Hodges" userId="4d034ba8-9d24-4c35-97ff-6b05702ca5f8" providerId="ADAL" clId="{CC2E3A8E-78FA-5639-B531-E32FC7AC383D}" dt="2026-03-26T18:16:24.834" v="428" actId="478"/>
        <pc:sldMkLst>
          <pc:docMk/>
          <pc:sldMk cId="1595796173" sldId="279"/>
        </pc:sldMkLst>
      </pc:sldChg>
      <pc:sldChg chg="modSp mod">
        <pc:chgData name="Kimberly Hodges" userId="4d034ba8-9d24-4c35-97ff-6b05702ca5f8" providerId="ADAL" clId="{CC2E3A8E-78FA-5639-B531-E32FC7AC383D}" dt="2026-03-26T18:19:55.989" v="630" actId="15"/>
        <pc:sldMkLst>
          <pc:docMk/>
          <pc:sldMk cId="1340169374" sldId="290"/>
        </pc:sldMkLst>
        <pc:spChg chg="mod">
          <ac:chgData name="Kimberly Hodges" userId="4d034ba8-9d24-4c35-97ff-6b05702ca5f8" providerId="ADAL" clId="{CC2E3A8E-78FA-5639-B531-E32FC7AC383D}" dt="2026-03-26T18:19:55.989" v="630" actId="15"/>
          <ac:spMkLst>
            <pc:docMk/>
            <pc:sldMk cId="1340169374" sldId="290"/>
            <ac:spMk id="5" creationId="{E72D01E7-BFB3-70F8-2FC9-5535D4ED48F0}"/>
          </ac:spMkLst>
        </pc:spChg>
      </pc:sldChg>
      <pc:sldChg chg="modSp new del mod">
        <pc:chgData name="Kimberly Hodges" userId="4d034ba8-9d24-4c35-97ff-6b05702ca5f8" providerId="ADAL" clId="{CC2E3A8E-78FA-5639-B531-E32FC7AC383D}" dt="2026-03-30T14:10:12.961" v="706" actId="2696"/>
        <pc:sldMkLst>
          <pc:docMk/>
          <pc:sldMk cId="2077198771" sldId="291"/>
        </pc:sldMkLst>
      </pc:sldChg>
      <pc:sldChg chg="modSp new del mod">
        <pc:chgData name="Kimberly Hodges" userId="4d034ba8-9d24-4c35-97ff-6b05702ca5f8" providerId="ADAL" clId="{CC2E3A8E-78FA-5639-B531-E32FC7AC383D}" dt="2026-03-30T14:10:37.125" v="711" actId="2696"/>
        <pc:sldMkLst>
          <pc:docMk/>
          <pc:sldMk cId="1930303283" sldId="292"/>
        </pc:sldMkLst>
      </pc:sldChg>
      <pc:sldChg chg="modSp new del mod">
        <pc:chgData name="Kimberly Hodges" userId="4d034ba8-9d24-4c35-97ff-6b05702ca5f8" providerId="ADAL" clId="{CC2E3A8E-78FA-5639-B531-E32FC7AC383D}" dt="2026-03-30T14:10:39.754" v="712" actId="2696"/>
        <pc:sldMkLst>
          <pc:docMk/>
          <pc:sldMk cId="1702008074" sldId="293"/>
        </pc:sldMkLst>
      </pc:sldChg>
      <pc:sldChg chg="addSp delSp modSp add del mod">
        <pc:chgData name="Kimberly Hodges" userId="4d034ba8-9d24-4c35-97ff-6b05702ca5f8" providerId="ADAL" clId="{CC2E3A8E-78FA-5639-B531-E32FC7AC383D}" dt="2026-03-30T14:18:11.824" v="806"/>
        <pc:sldMkLst>
          <pc:docMk/>
          <pc:sldMk cId="3579533152" sldId="295"/>
        </pc:sldMkLst>
        <pc:spChg chg="del">
          <ac:chgData name="Kimberly Hodges" userId="4d034ba8-9d24-4c35-97ff-6b05702ca5f8" providerId="ADAL" clId="{CC2E3A8E-78FA-5639-B531-E32FC7AC383D}" dt="2026-03-30T14:14:03.369" v="762" actId="478"/>
          <ac:spMkLst>
            <pc:docMk/>
            <pc:sldMk cId="3579533152" sldId="295"/>
            <ac:spMk id="2" creationId="{1E8E76E5-157F-B5A5-6504-5522AF739DF5}"/>
          </ac:spMkLst>
        </pc:spChg>
        <pc:spChg chg="del">
          <ac:chgData name="Kimberly Hodges" userId="4d034ba8-9d24-4c35-97ff-6b05702ca5f8" providerId="ADAL" clId="{CC2E3A8E-78FA-5639-B531-E32FC7AC383D}" dt="2026-03-30T14:14:05.769" v="763" actId="478"/>
          <ac:spMkLst>
            <pc:docMk/>
            <pc:sldMk cId="3579533152" sldId="295"/>
            <ac:spMk id="4" creationId="{DD0ACE69-82E9-0CFD-63F5-40D2D6476304}"/>
          </ac:spMkLst>
        </pc:spChg>
        <pc:spChg chg="add mod">
          <ac:chgData name="Kimberly Hodges" userId="4d034ba8-9d24-4c35-97ff-6b05702ca5f8" providerId="ADAL" clId="{CC2E3A8E-78FA-5639-B531-E32FC7AC383D}" dt="2026-03-30T14:14:06.221" v="764"/>
          <ac:spMkLst>
            <pc:docMk/>
            <pc:sldMk cId="3579533152" sldId="295"/>
            <ac:spMk id="5" creationId="{5DB030AB-0CED-C71A-1202-4961697DEE2B}"/>
          </ac:spMkLst>
        </pc:spChg>
        <pc:spChg chg="add mod">
          <ac:chgData name="Kimberly Hodges" userId="4d034ba8-9d24-4c35-97ff-6b05702ca5f8" providerId="ADAL" clId="{CC2E3A8E-78FA-5639-B531-E32FC7AC383D}" dt="2026-03-30T14:14:06.221" v="764"/>
          <ac:spMkLst>
            <pc:docMk/>
            <pc:sldMk cId="3579533152" sldId="295"/>
            <ac:spMk id="8" creationId="{6EAC109D-3561-4F2F-A7AC-C69C612DE4F0}"/>
          </ac:spMkLst>
        </pc:spChg>
        <pc:spChg chg="add del mod">
          <ac:chgData name="Kimberly Hodges" userId="4d034ba8-9d24-4c35-97ff-6b05702ca5f8" providerId="ADAL" clId="{CC2E3A8E-78FA-5639-B531-E32FC7AC383D}" dt="2026-03-30T14:14:13.975" v="767"/>
          <ac:spMkLst>
            <pc:docMk/>
            <pc:sldMk cId="3579533152" sldId="295"/>
            <ac:spMk id="9" creationId="{F08FF369-D15D-5899-49BA-64EAD620358B}"/>
          </ac:spMkLst>
        </pc:spChg>
      </pc:sldChg>
      <pc:sldChg chg="addSp delSp modSp add del mod">
        <pc:chgData name="Kimberly Hodges" userId="4d034ba8-9d24-4c35-97ff-6b05702ca5f8" providerId="ADAL" clId="{CC2E3A8E-78FA-5639-B531-E32FC7AC383D}" dt="2026-03-30T14:18:11.824" v="806"/>
        <pc:sldMkLst>
          <pc:docMk/>
          <pc:sldMk cId="4259480344" sldId="328"/>
        </pc:sldMkLst>
        <pc:spChg chg="del">
          <ac:chgData name="Kimberly Hodges" userId="4d034ba8-9d24-4c35-97ff-6b05702ca5f8" providerId="ADAL" clId="{CC2E3A8E-78FA-5639-B531-E32FC7AC383D}" dt="2026-03-30T14:13:41.622" v="755" actId="478"/>
          <ac:spMkLst>
            <pc:docMk/>
            <pc:sldMk cId="4259480344" sldId="328"/>
            <ac:spMk id="3" creationId="{E463D90F-F735-E60C-5BF0-F59835D73A21}"/>
          </ac:spMkLst>
        </pc:spChg>
        <pc:spChg chg="add mod">
          <ac:chgData name="Kimberly Hodges" userId="4d034ba8-9d24-4c35-97ff-6b05702ca5f8" providerId="ADAL" clId="{CC2E3A8E-78FA-5639-B531-E32FC7AC383D}" dt="2026-03-30T14:13:42.545" v="756"/>
          <ac:spMkLst>
            <pc:docMk/>
            <pc:sldMk cId="4259480344" sldId="328"/>
            <ac:spMk id="5" creationId="{14CAFA43-CAF9-7134-34A5-49464249F425}"/>
          </ac:spMkLst>
        </pc:spChg>
        <pc:spChg chg="add mod">
          <ac:chgData name="Kimberly Hodges" userId="4d034ba8-9d24-4c35-97ff-6b05702ca5f8" providerId="ADAL" clId="{CC2E3A8E-78FA-5639-B531-E32FC7AC383D}" dt="2026-03-30T14:13:42.545" v="756"/>
          <ac:spMkLst>
            <pc:docMk/>
            <pc:sldMk cId="4259480344" sldId="328"/>
            <ac:spMk id="6" creationId="{79CE38A7-5F43-D8EE-17F2-1EDFC46FF10B}"/>
          </ac:spMkLst>
        </pc:spChg>
        <pc:spChg chg="del">
          <ac:chgData name="Kimberly Hodges" userId="4d034ba8-9d24-4c35-97ff-6b05702ca5f8" providerId="ADAL" clId="{CC2E3A8E-78FA-5639-B531-E32FC7AC383D}" dt="2026-03-30T14:13:41.622" v="755" actId="478"/>
          <ac:spMkLst>
            <pc:docMk/>
            <pc:sldMk cId="4259480344" sldId="328"/>
            <ac:spMk id="21" creationId="{85022EEE-22B5-4D3A-9E92-EB0294EC54A7}"/>
          </ac:spMkLst>
        </pc:spChg>
      </pc:sldChg>
      <pc:sldChg chg="modSp add del mod">
        <pc:chgData name="Kimberly Hodges" userId="4d034ba8-9d24-4c35-97ff-6b05702ca5f8" providerId="ADAL" clId="{CC2E3A8E-78FA-5639-B531-E32FC7AC383D}" dt="2026-03-30T14:18:41.991" v="816"/>
        <pc:sldMkLst>
          <pc:docMk/>
          <pc:sldMk cId="2717295957" sldId="351"/>
        </pc:sldMkLst>
        <pc:spChg chg="mod">
          <ac:chgData name="Kimberly Hodges" userId="4d034ba8-9d24-4c35-97ff-6b05702ca5f8" providerId="ADAL" clId="{CC2E3A8E-78FA-5639-B531-E32FC7AC383D}" dt="2026-03-30T14:14:27.781" v="769" actId="207"/>
          <ac:spMkLst>
            <pc:docMk/>
            <pc:sldMk cId="2717295957" sldId="351"/>
            <ac:spMk id="7" creationId="{00000000-0000-0000-0000-000000000000}"/>
          </ac:spMkLst>
        </pc:spChg>
        <pc:spChg chg="mod">
          <ac:chgData name="Kimberly Hodges" userId="4d034ba8-9d24-4c35-97ff-6b05702ca5f8" providerId="ADAL" clId="{CC2E3A8E-78FA-5639-B531-E32FC7AC383D}" dt="2026-03-30T14:14:27.781" v="769" actId="207"/>
          <ac:spMkLst>
            <pc:docMk/>
            <pc:sldMk cId="2717295957" sldId="351"/>
            <ac:spMk id="8" creationId="{00000000-0000-0000-0000-000000000000}"/>
          </ac:spMkLst>
        </pc:spChg>
        <pc:spChg chg="mod">
          <ac:chgData name="Kimberly Hodges" userId="4d034ba8-9d24-4c35-97ff-6b05702ca5f8" providerId="ADAL" clId="{CC2E3A8E-78FA-5639-B531-E32FC7AC383D}" dt="2026-03-30T14:14:27.781" v="769" actId="207"/>
          <ac:spMkLst>
            <pc:docMk/>
            <pc:sldMk cId="2717295957" sldId="351"/>
            <ac:spMk id="16" creationId="{00000000-0000-0000-0000-000000000000}"/>
          </ac:spMkLst>
        </pc:spChg>
        <pc:spChg chg="mod">
          <ac:chgData name="Kimberly Hodges" userId="4d034ba8-9d24-4c35-97ff-6b05702ca5f8" providerId="ADAL" clId="{CC2E3A8E-78FA-5639-B531-E32FC7AC383D}" dt="2026-03-30T14:14:27.781" v="769" actId="207"/>
          <ac:spMkLst>
            <pc:docMk/>
            <pc:sldMk cId="2717295957" sldId="351"/>
            <ac:spMk id="17" creationId="{00000000-0000-0000-0000-000000000000}"/>
          </ac:spMkLst>
        </pc:spChg>
        <pc:spChg chg="mod">
          <ac:chgData name="Kimberly Hodges" userId="4d034ba8-9d24-4c35-97ff-6b05702ca5f8" providerId="ADAL" clId="{CC2E3A8E-78FA-5639-B531-E32FC7AC383D}" dt="2026-03-30T14:14:27.781" v="769" actId="207"/>
          <ac:spMkLst>
            <pc:docMk/>
            <pc:sldMk cId="2717295957" sldId="351"/>
            <ac:spMk id="18" creationId="{00000000-0000-0000-0000-000000000000}"/>
          </ac:spMkLst>
        </pc:spChg>
        <pc:spChg chg="mod">
          <ac:chgData name="Kimberly Hodges" userId="4d034ba8-9d24-4c35-97ff-6b05702ca5f8" providerId="ADAL" clId="{CC2E3A8E-78FA-5639-B531-E32FC7AC383D}" dt="2026-03-30T14:14:27.781" v="769" actId="207"/>
          <ac:spMkLst>
            <pc:docMk/>
            <pc:sldMk cId="2717295957" sldId="351"/>
            <ac:spMk id="19" creationId="{1B075962-FDDC-433D-AC0F-17B6B891DD26}"/>
          </ac:spMkLst>
        </pc:spChg>
        <pc:spChg chg="mod">
          <ac:chgData name="Kimberly Hodges" userId="4d034ba8-9d24-4c35-97ff-6b05702ca5f8" providerId="ADAL" clId="{CC2E3A8E-78FA-5639-B531-E32FC7AC383D}" dt="2026-03-30T14:14:27.781" v="769" actId="207"/>
          <ac:spMkLst>
            <pc:docMk/>
            <pc:sldMk cId="2717295957" sldId="351"/>
            <ac:spMk id="20" creationId="{1B075962-FDDC-433D-AC0F-17B6B891DD26}"/>
          </ac:spMkLst>
        </pc:spChg>
        <pc:spChg chg="mod">
          <ac:chgData name="Kimberly Hodges" userId="4d034ba8-9d24-4c35-97ff-6b05702ca5f8" providerId="ADAL" clId="{CC2E3A8E-78FA-5639-B531-E32FC7AC383D}" dt="2026-03-30T14:14:27.781" v="769" actId="207"/>
          <ac:spMkLst>
            <pc:docMk/>
            <pc:sldMk cId="2717295957" sldId="351"/>
            <ac:spMk id="23" creationId="{00000000-0000-0000-0000-000000000000}"/>
          </ac:spMkLst>
        </pc:spChg>
        <pc:picChg chg="mod">
          <ac:chgData name="Kimberly Hodges" userId="4d034ba8-9d24-4c35-97ff-6b05702ca5f8" providerId="ADAL" clId="{CC2E3A8E-78FA-5639-B531-E32FC7AC383D}" dt="2026-03-30T14:14:27.781" v="769" actId="207"/>
          <ac:picMkLst>
            <pc:docMk/>
            <pc:sldMk cId="2717295957" sldId="351"/>
            <ac:picMk id="12" creationId="{00000000-0000-0000-0000-000000000000}"/>
          </ac:picMkLst>
        </pc:picChg>
        <pc:picChg chg="mod">
          <ac:chgData name="Kimberly Hodges" userId="4d034ba8-9d24-4c35-97ff-6b05702ca5f8" providerId="ADAL" clId="{CC2E3A8E-78FA-5639-B531-E32FC7AC383D}" dt="2026-03-30T14:14:27.781" v="769" actId="207"/>
          <ac:picMkLst>
            <pc:docMk/>
            <pc:sldMk cId="2717295957" sldId="351"/>
            <ac:picMk id="13" creationId="{00000000-0000-0000-0000-000000000000}"/>
          </ac:picMkLst>
        </pc:picChg>
      </pc:sldChg>
      <pc:sldChg chg="modSp add del mod">
        <pc:chgData name="Kimberly Hodges" userId="4d034ba8-9d24-4c35-97ff-6b05702ca5f8" providerId="ADAL" clId="{CC2E3A8E-78FA-5639-B531-E32FC7AC383D}" dt="2026-03-30T14:18:41.991" v="816"/>
        <pc:sldMkLst>
          <pc:docMk/>
          <pc:sldMk cId="2166379572" sldId="370"/>
        </pc:sldMkLst>
        <pc:spChg chg="mod">
          <ac:chgData name="Kimberly Hodges" userId="4d034ba8-9d24-4c35-97ff-6b05702ca5f8" providerId="ADAL" clId="{CC2E3A8E-78FA-5639-B531-E32FC7AC383D}" dt="2026-03-30T14:14:46.816" v="770" actId="207"/>
          <ac:spMkLst>
            <pc:docMk/>
            <pc:sldMk cId="2166379572" sldId="370"/>
            <ac:spMk id="53" creationId="{627568E5-A266-4C02-8277-2BC4C69A9070}"/>
          </ac:spMkLst>
        </pc:spChg>
      </pc:sldChg>
      <pc:sldChg chg="modSp add del mod">
        <pc:chgData name="Kimberly Hodges" userId="4d034ba8-9d24-4c35-97ff-6b05702ca5f8" providerId="ADAL" clId="{CC2E3A8E-78FA-5639-B531-E32FC7AC383D}" dt="2026-03-30T14:18:41.991" v="816"/>
        <pc:sldMkLst>
          <pc:docMk/>
          <pc:sldMk cId="3292283381" sldId="379"/>
        </pc:sldMkLst>
        <pc:spChg chg="mod">
          <ac:chgData name="Kimberly Hodges" userId="4d034ba8-9d24-4c35-97ff-6b05702ca5f8" providerId="ADAL" clId="{CC2E3A8E-78FA-5639-B531-E32FC7AC383D}" dt="2026-03-30T14:14:57.368" v="772" actId="20577"/>
          <ac:spMkLst>
            <pc:docMk/>
            <pc:sldMk cId="3292283381" sldId="379"/>
            <ac:spMk id="5" creationId="{00000000-0000-0000-0000-000000000000}"/>
          </ac:spMkLst>
        </pc:spChg>
        <pc:picChg chg="mod">
          <ac:chgData name="Kimberly Hodges" userId="4d034ba8-9d24-4c35-97ff-6b05702ca5f8" providerId="ADAL" clId="{CC2E3A8E-78FA-5639-B531-E32FC7AC383D}" dt="2026-03-30T14:14:53.928" v="771" actId="14100"/>
          <ac:picMkLst>
            <pc:docMk/>
            <pc:sldMk cId="3292283381" sldId="379"/>
            <ac:picMk id="2" creationId="{0617E20B-FE3A-0A56-1AD0-4008ECF02127}"/>
          </ac:picMkLst>
        </pc:picChg>
      </pc:sldChg>
      <pc:sldChg chg="add del">
        <pc:chgData name="Kimberly Hodges" userId="4d034ba8-9d24-4c35-97ff-6b05702ca5f8" providerId="ADAL" clId="{CC2E3A8E-78FA-5639-B531-E32FC7AC383D}" dt="2026-03-30T14:18:41.991" v="816"/>
        <pc:sldMkLst>
          <pc:docMk/>
          <pc:sldMk cId="4272724612" sldId="398"/>
        </pc:sldMkLst>
      </pc:sldChg>
      <pc:sldChg chg="modSp add del mod">
        <pc:chgData name="Kimberly Hodges" userId="4d034ba8-9d24-4c35-97ff-6b05702ca5f8" providerId="ADAL" clId="{CC2E3A8E-78FA-5639-B531-E32FC7AC383D}" dt="2026-03-30T14:18:41.991" v="816"/>
        <pc:sldMkLst>
          <pc:docMk/>
          <pc:sldMk cId="3406310925" sldId="402"/>
        </pc:sldMkLst>
        <pc:spChg chg="mod">
          <ac:chgData name="Kimberly Hodges" userId="4d034ba8-9d24-4c35-97ff-6b05702ca5f8" providerId="ADAL" clId="{CC2E3A8E-78FA-5639-B531-E32FC7AC383D}" dt="2026-03-30T14:11:05.631" v="714" actId="27636"/>
          <ac:spMkLst>
            <pc:docMk/>
            <pc:sldMk cId="3406310925" sldId="402"/>
            <ac:spMk id="14" creationId="{AFA41D43-8282-0A96-73E6-9EA227638FF3}"/>
          </ac:spMkLst>
        </pc:spChg>
      </pc:sldChg>
      <pc:sldChg chg="modSp add del mod">
        <pc:chgData name="Kimberly Hodges" userId="4d034ba8-9d24-4c35-97ff-6b05702ca5f8" providerId="ADAL" clId="{CC2E3A8E-78FA-5639-B531-E32FC7AC383D}" dt="2026-03-30T14:18:41.991" v="816"/>
        <pc:sldMkLst>
          <pc:docMk/>
          <pc:sldMk cId="2555370535" sldId="403"/>
        </pc:sldMkLst>
        <pc:spChg chg="mod">
          <ac:chgData name="Kimberly Hodges" userId="4d034ba8-9d24-4c35-97ff-6b05702ca5f8" providerId="ADAL" clId="{CC2E3A8E-78FA-5639-B531-E32FC7AC383D}" dt="2026-03-30T14:15:16.845" v="776" actId="14100"/>
          <ac:spMkLst>
            <pc:docMk/>
            <pc:sldMk cId="2555370535" sldId="403"/>
            <ac:spMk id="3" creationId="{DE247324-5D00-E713-B2D1-72E3BCC47EC7}"/>
          </ac:spMkLst>
        </pc:spChg>
      </pc:sldChg>
      <pc:sldChg chg="modSp add del mod">
        <pc:chgData name="Kimberly Hodges" userId="4d034ba8-9d24-4c35-97ff-6b05702ca5f8" providerId="ADAL" clId="{CC2E3A8E-78FA-5639-B531-E32FC7AC383D}" dt="2026-03-30T14:18:41.991" v="816"/>
        <pc:sldMkLst>
          <pc:docMk/>
          <pc:sldMk cId="4166828402" sldId="404"/>
        </pc:sldMkLst>
        <pc:spChg chg="mod">
          <ac:chgData name="Kimberly Hodges" userId="4d034ba8-9d24-4c35-97ff-6b05702ca5f8" providerId="ADAL" clId="{CC2E3A8E-78FA-5639-B531-E32FC7AC383D}" dt="2026-03-30T14:15:27.228" v="778" actId="14100"/>
          <ac:spMkLst>
            <pc:docMk/>
            <pc:sldMk cId="4166828402" sldId="404"/>
            <ac:spMk id="3" creationId="{8CEA76CD-D363-56FE-6121-4FB31967C756}"/>
          </ac:spMkLst>
        </pc:spChg>
      </pc:sldChg>
      <pc:sldChg chg="modSp add del mod">
        <pc:chgData name="Kimberly Hodges" userId="4d034ba8-9d24-4c35-97ff-6b05702ca5f8" providerId="ADAL" clId="{CC2E3A8E-78FA-5639-B531-E32FC7AC383D}" dt="2026-03-30T14:18:41.991" v="816"/>
        <pc:sldMkLst>
          <pc:docMk/>
          <pc:sldMk cId="2504810050" sldId="405"/>
        </pc:sldMkLst>
        <pc:spChg chg="mod">
          <ac:chgData name="Kimberly Hodges" userId="4d034ba8-9d24-4c35-97ff-6b05702ca5f8" providerId="ADAL" clId="{CC2E3A8E-78FA-5639-B531-E32FC7AC383D}" dt="2026-03-30T14:15:36.728" v="781" actId="14100"/>
          <ac:spMkLst>
            <pc:docMk/>
            <pc:sldMk cId="2504810050" sldId="405"/>
            <ac:spMk id="3" creationId="{192D43E9-5E83-4FBB-E71F-3FC93564CA4E}"/>
          </ac:spMkLst>
        </pc:spChg>
      </pc:sldChg>
      <pc:sldChg chg="modSp add del mod">
        <pc:chgData name="Kimberly Hodges" userId="4d034ba8-9d24-4c35-97ff-6b05702ca5f8" providerId="ADAL" clId="{CC2E3A8E-78FA-5639-B531-E32FC7AC383D}" dt="2026-03-30T14:18:41.991" v="816"/>
        <pc:sldMkLst>
          <pc:docMk/>
          <pc:sldMk cId="2173367059" sldId="406"/>
        </pc:sldMkLst>
        <pc:spChg chg="mod">
          <ac:chgData name="Kimberly Hodges" userId="4d034ba8-9d24-4c35-97ff-6b05702ca5f8" providerId="ADAL" clId="{CC2E3A8E-78FA-5639-B531-E32FC7AC383D}" dt="2026-03-30T14:11:05.644" v="717" actId="27636"/>
          <ac:spMkLst>
            <pc:docMk/>
            <pc:sldMk cId="2173367059" sldId="406"/>
            <ac:spMk id="2" creationId="{6D6B0B00-1620-F00A-ED52-1C3CB26FACD4}"/>
          </ac:spMkLst>
        </pc:spChg>
        <pc:spChg chg="mod">
          <ac:chgData name="Kimberly Hodges" userId="4d034ba8-9d24-4c35-97ff-6b05702ca5f8" providerId="ADAL" clId="{CC2E3A8E-78FA-5639-B531-E32FC7AC383D}" dt="2026-03-30T14:15:45.495" v="783" actId="14100"/>
          <ac:spMkLst>
            <pc:docMk/>
            <pc:sldMk cId="2173367059" sldId="406"/>
            <ac:spMk id="3" creationId="{0E327C65-290D-123B-827B-2FD4B5B6326B}"/>
          </ac:spMkLst>
        </pc:spChg>
      </pc:sldChg>
      <pc:sldChg chg="addSp modSp add del mod">
        <pc:chgData name="Kimberly Hodges" userId="4d034ba8-9d24-4c35-97ff-6b05702ca5f8" providerId="ADAL" clId="{CC2E3A8E-78FA-5639-B531-E32FC7AC383D}" dt="2026-03-30T14:19:32.087" v="821"/>
        <pc:sldMkLst>
          <pc:docMk/>
          <pc:sldMk cId="2346983702" sldId="3752"/>
        </pc:sldMkLst>
        <pc:spChg chg="add mod">
          <ac:chgData name="Kimberly Hodges" userId="4d034ba8-9d24-4c35-97ff-6b05702ca5f8" providerId="ADAL" clId="{CC2E3A8E-78FA-5639-B531-E32FC7AC383D}" dt="2026-03-30T14:16:36.211" v="789" actId="1076"/>
          <ac:spMkLst>
            <pc:docMk/>
            <pc:sldMk cId="2346983702" sldId="3752"/>
            <ac:spMk id="4" creationId="{72EA9729-5CA9-BD79-C332-1776CB117F68}"/>
          </ac:spMkLst>
        </pc:spChg>
      </pc:sldChg>
      <pc:sldChg chg="addSp modSp add del mod">
        <pc:chgData name="Kimberly Hodges" userId="4d034ba8-9d24-4c35-97ff-6b05702ca5f8" providerId="ADAL" clId="{CC2E3A8E-78FA-5639-B531-E32FC7AC383D}" dt="2026-03-30T14:19:32.087" v="821"/>
        <pc:sldMkLst>
          <pc:docMk/>
          <pc:sldMk cId="4163154804" sldId="3849"/>
        </pc:sldMkLst>
        <pc:spChg chg="add mod">
          <ac:chgData name="Kimberly Hodges" userId="4d034ba8-9d24-4c35-97ff-6b05702ca5f8" providerId="ADAL" clId="{CC2E3A8E-78FA-5639-B531-E32FC7AC383D}" dt="2026-03-30T14:17:00.922" v="791"/>
          <ac:spMkLst>
            <pc:docMk/>
            <pc:sldMk cId="4163154804" sldId="3849"/>
            <ac:spMk id="4" creationId="{BBB01E3F-63F3-6366-CD14-33C159100D6E}"/>
          </ac:spMkLst>
        </pc:spChg>
        <pc:spChg chg="mod">
          <ac:chgData name="Kimberly Hodges" userId="4d034ba8-9d24-4c35-97ff-6b05702ca5f8" providerId="ADAL" clId="{CC2E3A8E-78FA-5639-B531-E32FC7AC383D}" dt="2026-03-30T14:12:50.002" v="746" actId="33524"/>
          <ac:spMkLst>
            <pc:docMk/>
            <pc:sldMk cId="4163154804" sldId="3849"/>
            <ac:spMk id="5" creationId="{367A2C8B-CE45-4E51-8DD6-87EBFFC874B4}"/>
          </ac:spMkLst>
        </pc:spChg>
      </pc:sldChg>
      <pc:sldChg chg="modSp add del mod">
        <pc:chgData name="Kimberly Hodges" userId="4d034ba8-9d24-4c35-97ff-6b05702ca5f8" providerId="ADAL" clId="{CC2E3A8E-78FA-5639-B531-E32FC7AC383D}" dt="2026-03-30T14:19:32.087" v="821"/>
        <pc:sldMkLst>
          <pc:docMk/>
          <pc:sldMk cId="1803526862" sldId="3850"/>
        </pc:sldMkLst>
        <pc:spChg chg="mod">
          <ac:chgData name="Kimberly Hodges" userId="4d034ba8-9d24-4c35-97ff-6b05702ca5f8" providerId="ADAL" clId="{CC2E3A8E-78FA-5639-B531-E32FC7AC383D}" dt="2026-03-30T14:16:15.078" v="786" actId="14100"/>
          <ac:spMkLst>
            <pc:docMk/>
            <pc:sldMk cId="1803526862" sldId="3850"/>
            <ac:spMk id="8" creationId="{4CF06538-14FF-4065-AB0B-6B454A2FC7C2}"/>
          </ac:spMkLst>
        </pc:spChg>
      </pc:sldChg>
      <pc:sldChg chg="addSp modSp add del mod">
        <pc:chgData name="Kimberly Hodges" userId="4d034ba8-9d24-4c35-97ff-6b05702ca5f8" providerId="ADAL" clId="{CC2E3A8E-78FA-5639-B531-E32FC7AC383D}" dt="2026-03-30T14:19:32.087" v="821"/>
        <pc:sldMkLst>
          <pc:docMk/>
          <pc:sldMk cId="3974024210" sldId="3851"/>
        </pc:sldMkLst>
        <pc:spChg chg="add mod">
          <ac:chgData name="Kimberly Hodges" userId="4d034ba8-9d24-4c35-97ff-6b05702ca5f8" providerId="ADAL" clId="{CC2E3A8E-78FA-5639-B531-E32FC7AC383D}" dt="2026-03-30T14:16:44.633" v="790"/>
          <ac:spMkLst>
            <pc:docMk/>
            <pc:sldMk cId="3974024210" sldId="3851"/>
            <ac:spMk id="4" creationId="{D5BD29DC-D36C-7D60-2905-127E710A29E6}"/>
          </ac:spMkLst>
        </pc:spChg>
        <pc:spChg chg="mod">
          <ac:chgData name="Kimberly Hodges" userId="4d034ba8-9d24-4c35-97ff-6b05702ca5f8" providerId="ADAL" clId="{CC2E3A8E-78FA-5639-B531-E32FC7AC383D}" dt="2026-03-30T14:12:38.428" v="745" actId="20577"/>
          <ac:spMkLst>
            <pc:docMk/>
            <pc:sldMk cId="3974024210" sldId="3851"/>
            <ac:spMk id="8" creationId="{26ABD9C0-AF9C-EBE9-A1D4-C4E5DEFFC2AC}"/>
          </ac:spMkLst>
        </pc:spChg>
      </pc:sldChg>
      <pc:sldChg chg="modSp add del">
        <pc:chgData name="Kimberly Hodges" userId="4d034ba8-9d24-4c35-97ff-6b05702ca5f8" providerId="ADAL" clId="{CC2E3A8E-78FA-5639-B531-E32FC7AC383D}" dt="2026-03-30T14:18:11.824" v="806"/>
        <pc:sldMkLst>
          <pc:docMk/>
          <pc:sldMk cId="673233195" sldId="2145708148"/>
        </pc:sldMkLst>
        <pc:picChg chg="mod">
          <ac:chgData name="Kimberly Hodges" userId="4d034ba8-9d24-4c35-97ff-6b05702ca5f8" providerId="ADAL" clId="{CC2E3A8E-78FA-5639-B531-E32FC7AC383D}" dt="2026-03-30T14:13:59.711" v="761" actId="1076"/>
          <ac:picMkLst>
            <pc:docMk/>
            <pc:sldMk cId="673233195" sldId="2145708148"/>
            <ac:picMk id="1025" creationId="{4CFD2C20-E6A8-5F18-F533-F2EC884E3618}"/>
          </ac:picMkLst>
        </pc:picChg>
      </pc:sldChg>
      <pc:sldChg chg="addSp delSp modSp add del mod">
        <pc:chgData name="Kimberly Hodges" userId="4d034ba8-9d24-4c35-97ff-6b05702ca5f8" providerId="ADAL" clId="{CC2E3A8E-78FA-5639-B531-E32FC7AC383D}" dt="2026-03-30T14:18:11.824" v="806"/>
        <pc:sldMkLst>
          <pc:docMk/>
          <pc:sldMk cId="2169692298" sldId="2145708276"/>
        </pc:sldMkLst>
        <pc:spChg chg="del">
          <ac:chgData name="Kimberly Hodges" userId="4d034ba8-9d24-4c35-97ff-6b05702ca5f8" providerId="ADAL" clId="{CC2E3A8E-78FA-5639-B531-E32FC7AC383D}" dt="2026-03-30T14:13:33.968" v="752" actId="478"/>
          <ac:spMkLst>
            <pc:docMk/>
            <pc:sldMk cId="2169692298" sldId="2145708276"/>
            <ac:spMk id="6" creationId="{E0AF96A2-DD92-61A8-6D74-1DA1671D8701}"/>
          </ac:spMkLst>
        </pc:spChg>
        <pc:spChg chg="del">
          <ac:chgData name="Kimberly Hodges" userId="4d034ba8-9d24-4c35-97ff-6b05702ca5f8" providerId="ADAL" clId="{CC2E3A8E-78FA-5639-B531-E32FC7AC383D}" dt="2026-03-30T14:13:36.253" v="753" actId="478"/>
          <ac:spMkLst>
            <pc:docMk/>
            <pc:sldMk cId="2169692298" sldId="2145708276"/>
            <ac:spMk id="7" creationId="{2A423715-42F4-D56A-EFFC-52DD27419EED}"/>
          </ac:spMkLst>
        </pc:spChg>
        <pc:spChg chg="add mod">
          <ac:chgData name="Kimberly Hodges" userId="4d034ba8-9d24-4c35-97ff-6b05702ca5f8" providerId="ADAL" clId="{CC2E3A8E-78FA-5639-B531-E32FC7AC383D}" dt="2026-03-30T14:13:36.997" v="754"/>
          <ac:spMkLst>
            <pc:docMk/>
            <pc:sldMk cId="2169692298" sldId="2145708276"/>
            <ac:spMk id="9" creationId="{CDC287BF-3399-89EC-8E5F-21A810BAC531}"/>
          </ac:spMkLst>
        </pc:spChg>
        <pc:spChg chg="add mod">
          <ac:chgData name="Kimberly Hodges" userId="4d034ba8-9d24-4c35-97ff-6b05702ca5f8" providerId="ADAL" clId="{CC2E3A8E-78FA-5639-B531-E32FC7AC383D}" dt="2026-03-30T14:13:36.997" v="754"/>
          <ac:spMkLst>
            <pc:docMk/>
            <pc:sldMk cId="2169692298" sldId="2145708276"/>
            <ac:spMk id="10" creationId="{47ABA9B1-3914-D698-7203-54F91B80B43B}"/>
          </ac:spMkLst>
        </pc:spChg>
      </pc:sldChg>
      <pc:sldChg chg="modSp add del mod">
        <pc:chgData name="Kimberly Hodges" userId="4d034ba8-9d24-4c35-97ff-6b05702ca5f8" providerId="ADAL" clId="{CC2E3A8E-78FA-5639-B531-E32FC7AC383D}" dt="2026-03-30T14:18:11.824" v="806"/>
        <pc:sldMkLst>
          <pc:docMk/>
          <pc:sldMk cId="692328236" sldId="2145708280"/>
        </pc:sldMkLst>
        <pc:spChg chg="mod">
          <ac:chgData name="Kimberly Hodges" userId="4d034ba8-9d24-4c35-97ff-6b05702ca5f8" providerId="ADAL" clId="{CC2E3A8E-78FA-5639-B531-E32FC7AC383D}" dt="2026-03-30T14:13:10.045" v="747" actId="1076"/>
          <ac:spMkLst>
            <pc:docMk/>
            <pc:sldMk cId="692328236" sldId="2145708280"/>
            <ac:spMk id="2" creationId="{99FCAE54-15AB-4067-0A43-2CFD617E6A48}"/>
          </ac:spMkLst>
        </pc:spChg>
        <pc:spChg chg="mod">
          <ac:chgData name="Kimberly Hodges" userId="4d034ba8-9d24-4c35-97ff-6b05702ca5f8" providerId="ADAL" clId="{CC2E3A8E-78FA-5639-B531-E32FC7AC383D}" dt="2026-03-30T14:10:35.175" v="709" actId="27636"/>
          <ac:spMkLst>
            <pc:docMk/>
            <pc:sldMk cId="692328236" sldId="2145708280"/>
            <ac:spMk id="16" creationId="{11D9E5A9-6DF5-036F-5347-19646DC3D3D0}"/>
          </ac:spMkLst>
        </pc:spChg>
      </pc:sldChg>
      <pc:sldChg chg="addSp delSp modSp add del mod">
        <pc:chgData name="Kimberly Hodges" userId="4d034ba8-9d24-4c35-97ff-6b05702ca5f8" providerId="ADAL" clId="{CC2E3A8E-78FA-5639-B531-E32FC7AC383D}" dt="2026-03-30T14:18:11.824" v="806"/>
        <pc:sldMkLst>
          <pc:docMk/>
          <pc:sldMk cId="148010728" sldId="2145708281"/>
        </pc:sldMkLst>
        <pc:spChg chg="mod">
          <ac:chgData name="Kimberly Hodges" userId="4d034ba8-9d24-4c35-97ff-6b05702ca5f8" providerId="ADAL" clId="{CC2E3A8E-78FA-5639-B531-E32FC7AC383D}" dt="2026-03-30T14:10:35.178" v="710" actId="27636"/>
          <ac:spMkLst>
            <pc:docMk/>
            <pc:sldMk cId="148010728" sldId="2145708281"/>
            <ac:spMk id="2" creationId="{86DEA0CB-3DF8-A293-B410-78731822C95E}"/>
          </ac:spMkLst>
        </pc:spChg>
        <pc:spChg chg="del mod">
          <ac:chgData name="Kimberly Hodges" userId="4d034ba8-9d24-4c35-97ff-6b05702ca5f8" providerId="ADAL" clId="{CC2E3A8E-78FA-5639-B531-E32FC7AC383D}" dt="2026-03-30T14:13:30.161" v="751" actId="478"/>
          <ac:spMkLst>
            <pc:docMk/>
            <pc:sldMk cId="148010728" sldId="2145708281"/>
            <ac:spMk id="6" creationId="{6E091AD9-B3F0-5730-45FE-A9C7197D2D43}"/>
          </ac:spMkLst>
        </pc:spChg>
        <pc:spChg chg="del">
          <ac:chgData name="Kimberly Hodges" userId="4d034ba8-9d24-4c35-97ff-6b05702ca5f8" providerId="ADAL" clId="{CC2E3A8E-78FA-5639-B531-E32FC7AC383D}" dt="2026-03-30T14:13:19.176" v="748" actId="478"/>
          <ac:spMkLst>
            <pc:docMk/>
            <pc:sldMk cId="148010728" sldId="2145708281"/>
            <ac:spMk id="7" creationId="{285B6DB3-2310-4A56-722E-3C7E0D6952C1}"/>
          </ac:spMkLst>
        </pc:spChg>
        <pc:spChg chg="add mod">
          <ac:chgData name="Kimberly Hodges" userId="4d034ba8-9d24-4c35-97ff-6b05702ca5f8" providerId="ADAL" clId="{CC2E3A8E-78FA-5639-B531-E32FC7AC383D}" dt="2026-03-30T14:13:26.414" v="749"/>
          <ac:spMkLst>
            <pc:docMk/>
            <pc:sldMk cId="148010728" sldId="2145708281"/>
            <ac:spMk id="9" creationId="{D4EDF403-0229-585D-5E11-4C08CA0CFB18}"/>
          </ac:spMkLst>
        </pc:spChg>
        <pc:spChg chg="add mod">
          <ac:chgData name="Kimberly Hodges" userId="4d034ba8-9d24-4c35-97ff-6b05702ca5f8" providerId="ADAL" clId="{CC2E3A8E-78FA-5639-B531-E32FC7AC383D}" dt="2026-03-30T14:13:26.414" v="749"/>
          <ac:spMkLst>
            <pc:docMk/>
            <pc:sldMk cId="148010728" sldId="2145708281"/>
            <ac:spMk id="10" creationId="{0C9C8655-F5C4-20A2-B0A1-571760DC915A}"/>
          </ac:spMkLst>
        </pc:spChg>
      </pc:sldChg>
      <pc:sldChg chg="addSp delSp modSp add del mod">
        <pc:chgData name="Kimberly Hodges" userId="4d034ba8-9d24-4c35-97ff-6b05702ca5f8" providerId="ADAL" clId="{CC2E3A8E-78FA-5639-B531-E32FC7AC383D}" dt="2026-03-30T14:18:11.824" v="806"/>
        <pc:sldMkLst>
          <pc:docMk/>
          <pc:sldMk cId="368283612" sldId="2145708282"/>
        </pc:sldMkLst>
        <pc:spChg chg="add mod">
          <ac:chgData name="Kimberly Hodges" userId="4d034ba8-9d24-4c35-97ff-6b05702ca5f8" providerId="ADAL" clId="{CC2E3A8E-78FA-5639-B531-E32FC7AC383D}" dt="2026-03-30T14:13:52.812" v="760"/>
          <ac:spMkLst>
            <pc:docMk/>
            <pc:sldMk cId="368283612" sldId="2145708282"/>
            <ac:spMk id="4" creationId="{039C1924-1760-8B72-9C2E-5165C39F0305}"/>
          </ac:spMkLst>
        </pc:spChg>
        <pc:spChg chg="add mod">
          <ac:chgData name="Kimberly Hodges" userId="4d034ba8-9d24-4c35-97ff-6b05702ca5f8" providerId="ADAL" clId="{CC2E3A8E-78FA-5639-B531-E32FC7AC383D}" dt="2026-03-30T14:13:52.812" v="760"/>
          <ac:spMkLst>
            <pc:docMk/>
            <pc:sldMk cId="368283612" sldId="2145708282"/>
            <ac:spMk id="5" creationId="{DD5C1193-B78E-1582-94E7-45989E400FB1}"/>
          </ac:spMkLst>
        </pc:spChg>
        <pc:spChg chg="del">
          <ac:chgData name="Kimberly Hodges" userId="4d034ba8-9d24-4c35-97ff-6b05702ca5f8" providerId="ADAL" clId="{CC2E3A8E-78FA-5639-B531-E32FC7AC383D}" dt="2026-03-30T14:13:48.261" v="757" actId="478"/>
          <ac:spMkLst>
            <pc:docMk/>
            <pc:sldMk cId="368283612" sldId="2145708282"/>
            <ac:spMk id="6" creationId="{A2EF6D71-E388-2C90-A695-4CCCCDCDF1AC}"/>
          </ac:spMkLst>
        </pc:spChg>
        <pc:spChg chg="del mod">
          <ac:chgData name="Kimberly Hodges" userId="4d034ba8-9d24-4c35-97ff-6b05702ca5f8" providerId="ADAL" clId="{CC2E3A8E-78FA-5639-B531-E32FC7AC383D}" dt="2026-03-30T14:13:52.071" v="759" actId="478"/>
          <ac:spMkLst>
            <pc:docMk/>
            <pc:sldMk cId="368283612" sldId="2145708282"/>
            <ac:spMk id="7" creationId="{6A265442-CC05-766C-E0FC-58F2260C9619}"/>
          </ac:spMkLst>
        </pc:spChg>
      </pc:sldChg>
      <pc:sldChg chg="addSp delSp modSp add del mod">
        <pc:chgData name="Kimberly Hodges" userId="4d034ba8-9d24-4c35-97ff-6b05702ca5f8" providerId="ADAL" clId="{CC2E3A8E-78FA-5639-B531-E32FC7AC383D}" dt="2026-03-30T14:18:11.824" v="806"/>
        <pc:sldMkLst>
          <pc:docMk/>
          <pc:sldMk cId="2683718679" sldId="2145708283"/>
        </pc:sldMkLst>
        <pc:spChg chg="add mod">
          <ac:chgData name="Kimberly Hodges" userId="4d034ba8-9d24-4c35-97ff-6b05702ca5f8" providerId="ADAL" clId="{CC2E3A8E-78FA-5639-B531-E32FC7AC383D}" dt="2026-03-30T14:17:05.945" v="792"/>
          <ac:spMkLst>
            <pc:docMk/>
            <pc:sldMk cId="2683718679" sldId="2145708283"/>
            <ac:spMk id="2" creationId="{69826963-57D5-C711-0051-276DB1EE4C55}"/>
          </ac:spMkLst>
        </pc:spChg>
        <pc:spChg chg="add del mod">
          <ac:chgData name="Kimberly Hodges" userId="4d034ba8-9d24-4c35-97ff-6b05702ca5f8" providerId="ADAL" clId="{CC2E3A8E-78FA-5639-B531-E32FC7AC383D}" dt="2026-03-30T14:17:17.276" v="795"/>
          <ac:spMkLst>
            <pc:docMk/>
            <pc:sldMk cId="2683718679" sldId="2145708283"/>
            <ac:spMk id="3" creationId="{30E7B78E-B97D-753D-1732-1155C01BF557}"/>
          </ac:spMkLst>
        </pc:spChg>
        <pc:spChg chg="mod">
          <ac:chgData name="Kimberly Hodges" userId="4d034ba8-9d24-4c35-97ff-6b05702ca5f8" providerId="ADAL" clId="{CC2E3A8E-78FA-5639-B531-E32FC7AC383D}" dt="2026-03-30T14:10:35.154" v="708" actId="27636"/>
          <ac:spMkLst>
            <pc:docMk/>
            <pc:sldMk cId="2683718679" sldId="2145708283"/>
            <ac:spMk id="6"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823D0A-A9A6-4E79-AD77-94CD6EC7EFB5}" type="doc">
      <dgm:prSet loTypeId="urn:microsoft.com/office/officeart/2005/8/layout/radial4" loCatId="relationship" qsTypeId="urn:microsoft.com/office/officeart/2005/8/quickstyle/simple1" qsCatId="simple" csTypeId="urn:microsoft.com/office/officeart/2005/8/colors/accent3_2" csCatId="accent3" phldr="1"/>
      <dgm:spPr/>
      <dgm:t>
        <a:bodyPr/>
        <a:lstStyle/>
        <a:p>
          <a:endParaRPr lang="en-US"/>
        </a:p>
      </dgm:t>
    </dgm:pt>
    <dgm:pt modelId="{DCC431F7-F467-4EBE-831B-A7EC261A0638}">
      <dgm:prSet phldrT="[Text]" phldr="0" custT="1"/>
      <dgm:spPr/>
      <dgm:t>
        <a:bodyPr/>
        <a:lstStyle/>
        <a:p>
          <a:r>
            <a:rPr lang="en-US" sz="1900"/>
            <a:t>Identify needs</a:t>
          </a:r>
        </a:p>
      </dgm:t>
    </dgm:pt>
    <dgm:pt modelId="{0F334E99-7502-4843-9CDF-ACA1288DDB3E}" type="parTrans" cxnId="{15F1C859-C34E-4108-82BC-F3163C3FDAED}">
      <dgm:prSet/>
      <dgm:spPr/>
      <dgm:t>
        <a:bodyPr/>
        <a:lstStyle/>
        <a:p>
          <a:endParaRPr lang="en-US"/>
        </a:p>
      </dgm:t>
    </dgm:pt>
    <dgm:pt modelId="{0CE3F497-271E-4037-83A4-8B758C6961F3}" type="sibTrans" cxnId="{15F1C859-C34E-4108-82BC-F3163C3FDAED}">
      <dgm:prSet/>
      <dgm:spPr/>
      <dgm:t>
        <a:bodyPr/>
        <a:lstStyle/>
        <a:p>
          <a:endParaRPr lang="en-US"/>
        </a:p>
      </dgm:t>
    </dgm:pt>
    <dgm:pt modelId="{0A0DA20C-BAF5-4FCB-B23D-2AF3DF90420F}">
      <dgm:prSet phldrT="[Text]" phldr="0" custT="1"/>
      <dgm:spPr/>
      <dgm:t>
        <a:bodyPr/>
        <a:lstStyle/>
        <a:p>
          <a:r>
            <a:rPr lang="en-US" sz="1900"/>
            <a:t>Develop service plan</a:t>
          </a:r>
        </a:p>
      </dgm:t>
    </dgm:pt>
    <dgm:pt modelId="{2CE8C27A-1FB0-4D84-ADC4-8623FE89719A}" type="parTrans" cxnId="{D2D1D737-F512-4147-9D81-91B1A7E44D47}">
      <dgm:prSet/>
      <dgm:spPr/>
      <dgm:t>
        <a:bodyPr/>
        <a:lstStyle/>
        <a:p>
          <a:endParaRPr lang="en-US"/>
        </a:p>
      </dgm:t>
    </dgm:pt>
    <dgm:pt modelId="{FAA660DD-ECE5-4C3C-BCA9-A0F6408E6846}" type="sibTrans" cxnId="{D2D1D737-F512-4147-9D81-91B1A7E44D47}">
      <dgm:prSet/>
      <dgm:spPr/>
      <dgm:t>
        <a:bodyPr/>
        <a:lstStyle/>
        <a:p>
          <a:endParaRPr lang="en-US"/>
        </a:p>
      </dgm:t>
    </dgm:pt>
    <dgm:pt modelId="{C738DC0B-4366-43EB-8021-1CE922216C76}">
      <dgm:prSet phldrT="[Text]" phldr="0" custT="1"/>
      <dgm:spPr/>
      <dgm:t>
        <a:bodyPr/>
        <a:lstStyle/>
        <a:p>
          <a:r>
            <a:rPr lang="en-US" sz="1900"/>
            <a:t>Coordinate Access</a:t>
          </a:r>
        </a:p>
      </dgm:t>
    </dgm:pt>
    <dgm:pt modelId="{9BA80FBB-60A3-494A-AF2D-15FDD3422F5F}" type="parTrans" cxnId="{7E05C0FC-56D1-4F02-8D97-FD2F02D868EC}">
      <dgm:prSet/>
      <dgm:spPr/>
      <dgm:t>
        <a:bodyPr/>
        <a:lstStyle/>
        <a:p>
          <a:endParaRPr lang="en-US"/>
        </a:p>
      </dgm:t>
    </dgm:pt>
    <dgm:pt modelId="{CAE2D4F6-B510-4E10-954D-1C4EAB625DCC}" type="sibTrans" cxnId="{7E05C0FC-56D1-4F02-8D97-FD2F02D868EC}">
      <dgm:prSet/>
      <dgm:spPr/>
      <dgm:t>
        <a:bodyPr/>
        <a:lstStyle/>
        <a:p>
          <a:endParaRPr lang="en-US"/>
        </a:p>
      </dgm:t>
    </dgm:pt>
    <dgm:pt modelId="{8847DF16-A484-4326-83E5-92F7ACB25831}">
      <dgm:prSet phldrT="[Text]" phldr="0" custT="1"/>
      <dgm:spPr/>
      <dgm:t>
        <a:bodyPr/>
        <a:lstStyle/>
        <a:p>
          <a:r>
            <a:rPr lang="en-US" sz="1900"/>
            <a:t>Address unique needs</a:t>
          </a:r>
        </a:p>
      </dgm:t>
    </dgm:pt>
    <dgm:pt modelId="{1E086732-1E1B-432F-827B-BC39A80349CF}" type="parTrans" cxnId="{0651A4DE-82D9-4D15-8D0B-2335913A2C9F}">
      <dgm:prSet/>
      <dgm:spPr/>
      <dgm:t>
        <a:bodyPr/>
        <a:lstStyle/>
        <a:p>
          <a:endParaRPr lang="en-US"/>
        </a:p>
      </dgm:t>
    </dgm:pt>
    <dgm:pt modelId="{915B6366-A22A-4F2F-ACE1-807AAAC5A168}" type="sibTrans" cxnId="{0651A4DE-82D9-4D15-8D0B-2335913A2C9F}">
      <dgm:prSet/>
      <dgm:spPr/>
      <dgm:t>
        <a:bodyPr/>
        <a:lstStyle/>
        <a:p>
          <a:endParaRPr lang="en-US"/>
        </a:p>
      </dgm:t>
    </dgm:pt>
    <dgm:pt modelId="{D7F60766-4F56-4CC6-A641-7E508B803FF0}">
      <dgm:prSet custT="1"/>
      <dgm:spPr/>
      <dgm:t>
        <a:bodyPr/>
        <a:lstStyle/>
        <a:p>
          <a:r>
            <a:rPr lang="en-US" sz="1900"/>
            <a:t>Coordinate non-capitated services</a:t>
          </a:r>
        </a:p>
      </dgm:t>
    </dgm:pt>
    <dgm:pt modelId="{E565B18B-6227-42DA-A300-BE84139B5A20}" type="parTrans" cxnId="{51BF3625-B15E-42AB-A206-CEA8746EC7E1}">
      <dgm:prSet/>
      <dgm:spPr/>
      <dgm:t>
        <a:bodyPr/>
        <a:lstStyle/>
        <a:p>
          <a:endParaRPr lang="en-US"/>
        </a:p>
      </dgm:t>
    </dgm:pt>
    <dgm:pt modelId="{745715CF-1FF8-48CA-ADD7-D2150AE4AF14}" type="sibTrans" cxnId="{51BF3625-B15E-42AB-A206-CEA8746EC7E1}">
      <dgm:prSet/>
      <dgm:spPr/>
      <dgm:t>
        <a:bodyPr/>
        <a:lstStyle/>
        <a:p>
          <a:endParaRPr lang="en-US"/>
        </a:p>
      </dgm:t>
    </dgm:pt>
    <dgm:pt modelId="{6DC24DB3-B7DC-40B8-A842-B1793C283E7E}">
      <dgm:prSet phldrT="[Text]" phldr="0" custT="1"/>
      <dgm:spPr>
        <a:solidFill>
          <a:srgbClr val="FFC600"/>
        </a:solidFill>
      </dgm:spPr>
      <dgm:t>
        <a:bodyPr/>
        <a:lstStyle/>
        <a:p>
          <a:r>
            <a:rPr lang="en-US" sz="1900" b="1"/>
            <a:t>Member</a:t>
          </a:r>
        </a:p>
      </dgm:t>
    </dgm:pt>
    <dgm:pt modelId="{B2538874-E587-4130-AC5D-C48785405DE6}" type="sibTrans" cxnId="{EF1CE3EA-0004-4D7C-BACB-25E7587427EC}">
      <dgm:prSet/>
      <dgm:spPr/>
      <dgm:t>
        <a:bodyPr/>
        <a:lstStyle/>
        <a:p>
          <a:endParaRPr lang="en-US"/>
        </a:p>
      </dgm:t>
    </dgm:pt>
    <dgm:pt modelId="{E9A88735-844E-4057-B81A-9C54F1F05E46}" type="parTrans" cxnId="{EF1CE3EA-0004-4D7C-BACB-25E7587427EC}">
      <dgm:prSet/>
      <dgm:spPr/>
      <dgm:t>
        <a:bodyPr/>
        <a:lstStyle/>
        <a:p>
          <a:endParaRPr lang="en-US"/>
        </a:p>
      </dgm:t>
    </dgm:pt>
    <dgm:pt modelId="{9B58E79E-6092-4CDC-9603-2AA9E772C8FD}" type="pres">
      <dgm:prSet presAssocID="{E1823D0A-A9A6-4E79-AD77-94CD6EC7EFB5}" presName="cycle" presStyleCnt="0">
        <dgm:presLayoutVars>
          <dgm:chMax val="1"/>
          <dgm:dir/>
          <dgm:animLvl val="ctr"/>
          <dgm:resizeHandles val="exact"/>
        </dgm:presLayoutVars>
      </dgm:prSet>
      <dgm:spPr/>
    </dgm:pt>
    <dgm:pt modelId="{B4473F89-267A-4AF5-BE4D-02DEA8023CDF}" type="pres">
      <dgm:prSet presAssocID="{6DC24DB3-B7DC-40B8-A842-B1793C283E7E}" presName="centerShape" presStyleLbl="node0" presStyleIdx="0" presStyleCnt="1"/>
      <dgm:spPr/>
    </dgm:pt>
    <dgm:pt modelId="{65F9C293-EEAE-4098-8FE3-515E5C505306}" type="pres">
      <dgm:prSet presAssocID="{0F334E99-7502-4843-9CDF-ACA1288DDB3E}" presName="parTrans" presStyleLbl="bgSibTrans2D1" presStyleIdx="0" presStyleCnt="5"/>
      <dgm:spPr/>
    </dgm:pt>
    <dgm:pt modelId="{0A644DBC-A51E-4261-8447-FD6737555F92}" type="pres">
      <dgm:prSet presAssocID="{DCC431F7-F467-4EBE-831B-A7EC261A0638}" presName="node" presStyleLbl="node1" presStyleIdx="0" presStyleCnt="5">
        <dgm:presLayoutVars>
          <dgm:bulletEnabled val="1"/>
        </dgm:presLayoutVars>
      </dgm:prSet>
      <dgm:spPr/>
    </dgm:pt>
    <dgm:pt modelId="{375B8161-76CB-4DFA-95BC-81F5A0F9D58F}" type="pres">
      <dgm:prSet presAssocID="{2CE8C27A-1FB0-4D84-ADC4-8623FE89719A}" presName="parTrans" presStyleLbl="bgSibTrans2D1" presStyleIdx="1" presStyleCnt="5"/>
      <dgm:spPr/>
    </dgm:pt>
    <dgm:pt modelId="{655A5D89-0C7C-47C0-AE01-65E2F476B18D}" type="pres">
      <dgm:prSet presAssocID="{0A0DA20C-BAF5-4FCB-B23D-2AF3DF90420F}" presName="node" presStyleLbl="node1" presStyleIdx="1" presStyleCnt="5">
        <dgm:presLayoutVars>
          <dgm:bulletEnabled val="1"/>
        </dgm:presLayoutVars>
      </dgm:prSet>
      <dgm:spPr/>
    </dgm:pt>
    <dgm:pt modelId="{11978E24-D5EE-4735-8372-4929F2C6ACC1}" type="pres">
      <dgm:prSet presAssocID="{9BA80FBB-60A3-494A-AF2D-15FDD3422F5F}" presName="parTrans" presStyleLbl="bgSibTrans2D1" presStyleIdx="2" presStyleCnt="5"/>
      <dgm:spPr/>
    </dgm:pt>
    <dgm:pt modelId="{FEAA3067-E19D-4FA1-8ACC-EEEB6D3767A2}" type="pres">
      <dgm:prSet presAssocID="{C738DC0B-4366-43EB-8021-1CE922216C76}" presName="node" presStyleLbl="node1" presStyleIdx="2" presStyleCnt="5">
        <dgm:presLayoutVars>
          <dgm:bulletEnabled val="1"/>
        </dgm:presLayoutVars>
      </dgm:prSet>
      <dgm:spPr/>
    </dgm:pt>
    <dgm:pt modelId="{81B98FEE-6B87-4568-9A1E-6C817D091C43}" type="pres">
      <dgm:prSet presAssocID="{1E086732-1E1B-432F-827B-BC39A80349CF}" presName="parTrans" presStyleLbl="bgSibTrans2D1" presStyleIdx="3" presStyleCnt="5"/>
      <dgm:spPr/>
    </dgm:pt>
    <dgm:pt modelId="{D71E1CA4-C49C-43D6-B2B4-B55D55CDD1A0}" type="pres">
      <dgm:prSet presAssocID="{8847DF16-A484-4326-83E5-92F7ACB25831}" presName="node" presStyleLbl="node1" presStyleIdx="3" presStyleCnt="5">
        <dgm:presLayoutVars>
          <dgm:bulletEnabled val="1"/>
        </dgm:presLayoutVars>
      </dgm:prSet>
      <dgm:spPr/>
    </dgm:pt>
    <dgm:pt modelId="{0B3CF9FD-F552-440C-94D2-B45229045D12}" type="pres">
      <dgm:prSet presAssocID="{E565B18B-6227-42DA-A300-BE84139B5A20}" presName="parTrans" presStyleLbl="bgSibTrans2D1" presStyleIdx="4" presStyleCnt="5"/>
      <dgm:spPr/>
    </dgm:pt>
    <dgm:pt modelId="{2DCFC2D6-245A-4FE9-A30D-444588D3E693}" type="pres">
      <dgm:prSet presAssocID="{D7F60766-4F56-4CC6-A641-7E508B803FF0}" presName="node" presStyleLbl="node1" presStyleIdx="4" presStyleCnt="5">
        <dgm:presLayoutVars>
          <dgm:bulletEnabled val="1"/>
        </dgm:presLayoutVars>
      </dgm:prSet>
      <dgm:spPr/>
    </dgm:pt>
  </dgm:ptLst>
  <dgm:cxnLst>
    <dgm:cxn modelId="{0EA3F708-3A7F-4573-9434-F4CCD2FFFB4D}" type="presOf" srcId="{DCC431F7-F467-4EBE-831B-A7EC261A0638}" destId="{0A644DBC-A51E-4261-8447-FD6737555F92}" srcOrd="0" destOrd="0" presId="urn:microsoft.com/office/officeart/2005/8/layout/radial4"/>
    <dgm:cxn modelId="{DFA32B1F-F735-4EA4-A521-2B45E88C32C6}" type="presOf" srcId="{C738DC0B-4366-43EB-8021-1CE922216C76}" destId="{FEAA3067-E19D-4FA1-8ACC-EEEB6D3767A2}" srcOrd="0" destOrd="0" presId="urn:microsoft.com/office/officeart/2005/8/layout/radial4"/>
    <dgm:cxn modelId="{51BF3625-B15E-42AB-A206-CEA8746EC7E1}" srcId="{6DC24DB3-B7DC-40B8-A842-B1793C283E7E}" destId="{D7F60766-4F56-4CC6-A641-7E508B803FF0}" srcOrd="4" destOrd="0" parTransId="{E565B18B-6227-42DA-A300-BE84139B5A20}" sibTransId="{745715CF-1FF8-48CA-ADD7-D2150AE4AF14}"/>
    <dgm:cxn modelId="{6EE5612C-3D76-4A7C-B506-31BE563E2755}" type="presOf" srcId="{8847DF16-A484-4326-83E5-92F7ACB25831}" destId="{D71E1CA4-C49C-43D6-B2B4-B55D55CDD1A0}" srcOrd="0" destOrd="0" presId="urn:microsoft.com/office/officeart/2005/8/layout/radial4"/>
    <dgm:cxn modelId="{D2D1D737-F512-4147-9D81-91B1A7E44D47}" srcId="{6DC24DB3-B7DC-40B8-A842-B1793C283E7E}" destId="{0A0DA20C-BAF5-4FCB-B23D-2AF3DF90420F}" srcOrd="1" destOrd="0" parTransId="{2CE8C27A-1FB0-4D84-ADC4-8623FE89719A}" sibTransId="{FAA660DD-ECE5-4C3C-BCA9-A0F6408E6846}"/>
    <dgm:cxn modelId="{76A29D59-32F7-48D0-B7C4-EE4251B60A80}" type="presOf" srcId="{0F334E99-7502-4843-9CDF-ACA1288DDB3E}" destId="{65F9C293-EEAE-4098-8FE3-515E5C505306}" srcOrd="0" destOrd="0" presId="urn:microsoft.com/office/officeart/2005/8/layout/radial4"/>
    <dgm:cxn modelId="{15F1C859-C34E-4108-82BC-F3163C3FDAED}" srcId="{6DC24DB3-B7DC-40B8-A842-B1793C283E7E}" destId="{DCC431F7-F467-4EBE-831B-A7EC261A0638}" srcOrd="0" destOrd="0" parTransId="{0F334E99-7502-4843-9CDF-ACA1288DDB3E}" sibTransId="{0CE3F497-271E-4037-83A4-8B758C6961F3}"/>
    <dgm:cxn modelId="{3B0EC06F-77A2-408E-8ADA-2E3DD4336428}" type="presOf" srcId="{9BA80FBB-60A3-494A-AF2D-15FDD3422F5F}" destId="{11978E24-D5EE-4735-8372-4929F2C6ACC1}" srcOrd="0" destOrd="0" presId="urn:microsoft.com/office/officeart/2005/8/layout/radial4"/>
    <dgm:cxn modelId="{DFD6D684-2F7C-4AFB-A958-449B5E65E30C}" type="presOf" srcId="{E1823D0A-A9A6-4E79-AD77-94CD6EC7EFB5}" destId="{9B58E79E-6092-4CDC-9603-2AA9E772C8FD}" srcOrd="0" destOrd="0" presId="urn:microsoft.com/office/officeart/2005/8/layout/radial4"/>
    <dgm:cxn modelId="{781BFB86-F550-4CF0-AD6D-A54DF2D205DA}" type="presOf" srcId="{2CE8C27A-1FB0-4D84-ADC4-8623FE89719A}" destId="{375B8161-76CB-4DFA-95BC-81F5A0F9D58F}" srcOrd="0" destOrd="0" presId="urn:microsoft.com/office/officeart/2005/8/layout/radial4"/>
    <dgm:cxn modelId="{159D11A1-2E1E-46DB-B95F-6539A1CCA9B7}" type="presOf" srcId="{6DC24DB3-B7DC-40B8-A842-B1793C283E7E}" destId="{B4473F89-267A-4AF5-BE4D-02DEA8023CDF}" srcOrd="0" destOrd="0" presId="urn:microsoft.com/office/officeart/2005/8/layout/radial4"/>
    <dgm:cxn modelId="{9FB65ABF-9717-44D5-B284-AF4E6042E6D5}" type="presOf" srcId="{1E086732-1E1B-432F-827B-BC39A80349CF}" destId="{81B98FEE-6B87-4568-9A1E-6C817D091C43}" srcOrd="0" destOrd="0" presId="urn:microsoft.com/office/officeart/2005/8/layout/radial4"/>
    <dgm:cxn modelId="{08F289D2-C98D-4C85-B9D4-F265C6155067}" type="presOf" srcId="{E565B18B-6227-42DA-A300-BE84139B5A20}" destId="{0B3CF9FD-F552-440C-94D2-B45229045D12}" srcOrd="0" destOrd="0" presId="urn:microsoft.com/office/officeart/2005/8/layout/radial4"/>
    <dgm:cxn modelId="{0054A3DE-819B-4796-8971-8EA2865434C9}" type="presOf" srcId="{D7F60766-4F56-4CC6-A641-7E508B803FF0}" destId="{2DCFC2D6-245A-4FE9-A30D-444588D3E693}" srcOrd="0" destOrd="0" presId="urn:microsoft.com/office/officeart/2005/8/layout/radial4"/>
    <dgm:cxn modelId="{0651A4DE-82D9-4D15-8D0B-2335913A2C9F}" srcId="{6DC24DB3-B7DC-40B8-A842-B1793C283E7E}" destId="{8847DF16-A484-4326-83E5-92F7ACB25831}" srcOrd="3" destOrd="0" parTransId="{1E086732-1E1B-432F-827B-BC39A80349CF}" sibTransId="{915B6366-A22A-4F2F-ACE1-807AAAC5A168}"/>
    <dgm:cxn modelId="{EF1CE3EA-0004-4D7C-BACB-25E7587427EC}" srcId="{E1823D0A-A9A6-4E79-AD77-94CD6EC7EFB5}" destId="{6DC24DB3-B7DC-40B8-A842-B1793C283E7E}" srcOrd="0" destOrd="0" parTransId="{E9A88735-844E-4057-B81A-9C54F1F05E46}" sibTransId="{B2538874-E587-4130-AC5D-C48785405DE6}"/>
    <dgm:cxn modelId="{F346C3F9-5B99-4B7F-A7F8-60C843230A0D}" type="presOf" srcId="{0A0DA20C-BAF5-4FCB-B23D-2AF3DF90420F}" destId="{655A5D89-0C7C-47C0-AE01-65E2F476B18D}" srcOrd="0" destOrd="0" presId="urn:microsoft.com/office/officeart/2005/8/layout/radial4"/>
    <dgm:cxn modelId="{7E05C0FC-56D1-4F02-8D97-FD2F02D868EC}" srcId="{6DC24DB3-B7DC-40B8-A842-B1793C283E7E}" destId="{C738DC0B-4366-43EB-8021-1CE922216C76}" srcOrd="2" destOrd="0" parTransId="{9BA80FBB-60A3-494A-AF2D-15FDD3422F5F}" sibTransId="{CAE2D4F6-B510-4E10-954D-1C4EAB625DCC}"/>
    <dgm:cxn modelId="{F766B408-2333-44F4-AC98-7CD0EC63DC3F}" type="presParOf" srcId="{9B58E79E-6092-4CDC-9603-2AA9E772C8FD}" destId="{B4473F89-267A-4AF5-BE4D-02DEA8023CDF}" srcOrd="0" destOrd="0" presId="urn:microsoft.com/office/officeart/2005/8/layout/radial4"/>
    <dgm:cxn modelId="{4BF13474-3ED0-49FB-9A8E-15B548452F6C}" type="presParOf" srcId="{9B58E79E-6092-4CDC-9603-2AA9E772C8FD}" destId="{65F9C293-EEAE-4098-8FE3-515E5C505306}" srcOrd="1" destOrd="0" presId="urn:microsoft.com/office/officeart/2005/8/layout/radial4"/>
    <dgm:cxn modelId="{AFF33EC8-7237-4E41-AA44-1222C4184CA1}" type="presParOf" srcId="{9B58E79E-6092-4CDC-9603-2AA9E772C8FD}" destId="{0A644DBC-A51E-4261-8447-FD6737555F92}" srcOrd="2" destOrd="0" presId="urn:microsoft.com/office/officeart/2005/8/layout/radial4"/>
    <dgm:cxn modelId="{6890E8E1-45E3-4C61-B85E-FCFFA96EE421}" type="presParOf" srcId="{9B58E79E-6092-4CDC-9603-2AA9E772C8FD}" destId="{375B8161-76CB-4DFA-95BC-81F5A0F9D58F}" srcOrd="3" destOrd="0" presId="urn:microsoft.com/office/officeart/2005/8/layout/radial4"/>
    <dgm:cxn modelId="{0ACD153E-A556-4C05-9227-3C7569B1BD12}" type="presParOf" srcId="{9B58E79E-6092-4CDC-9603-2AA9E772C8FD}" destId="{655A5D89-0C7C-47C0-AE01-65E2F476B18D}" srcOrd="4" destOrd="0" presId="urn:microsoft.com/office/officeart/2005/8/layout/radial4"/>
    <dgm:cxn modelId="{BEAB0BB0-FDE2-4913-929D-6406E1E8059A}" type="presParOf" srcId="{9B58E79E-6092-4CDC-9603-2AA9E772C8FD}" destId="{11978E24-D5EE-4735-8372-4929F2C6ACC1}" srcOrd="5" destOrd="0" presId="urn:microsoft.com/office/officeart/2005/8/layout/radial4"/>
    <dgm:cxn modelId="{1F607D3C-B985-4410-B131-8343AD16F9F2}" type="presParOf" srcId="{9B58E79E-6092-4CDC-9603-2AA9E772C8FD}" destId="{FEAA3067-E19D-4FA1-8ACC-EEEB6D3767A2}" srcOrd="6" destOrd="0" presId="urn:microsoft.com/office/officeart/2005/8/layout/radial4"/>
    <dgm:cxn modelId="{A3588268-EB9F-4330-A412-1297C51CC4AC}" type="presParOf" srcId="{9B58E79E-6092-4CDC-9603-2AA9E772C8FD}" destId="{81B98FEE-6B87-4568-9A1E-6C817D091C43}" srcOrd="7" destOrd="0" presId="urn:microsoft.com/office/officeart/2005/8/layout/radial4"/>
    <dgm:cxn modelId="{7B2BB84D-4139-4EAF-AE10-23C18F48218D}" type="presParOf" srcId="{9B58E79E-6092-4CDC-9603-2AA9E772C8FD}" destId="{D71E1CA4-C49C-43D6-B2B4-B55D55CDD1A0}" srcOrd="8" destOrd="0" presId="urn:microsoft.com/office/officeart/2005/8/layout/radial4"/>
    <dgm:cxn modelId="{25541ACF-D7F5-4B12-96E7-89AE3822F183}" type="presParOf" srcId="{9B58E79E-6092-4CDC-9603-2AA9E772C8FD}" destId="{0B3CF9FD-F552-440C-94D2-B45229045D12}" srcOrd="9" destOrd="0" presId="urn:microsoft.com/office/officeart/2005/8/layout/radial4"/>
    <dgm:cxn modelId="{FFDAC56E-F9C8-4727-A655-EEB96A209A31}" type="presParOf" srcId="{9B58E79E-6092-4CDC-9603-2AA9E772C8FD}" destId="{2DCFC2D6-245A-4FE9-A30D-444588D3E693}"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473F89-267A-4AF5-BE4D-02DEA8023CDF}">
      <dsp:nvSpPr>
        <dsp:cNvPr id="0" name=""/>
        <dsp:cNvSpPr/>
      </dsp:nvSpPr>
      <dsp:spPr>
        <a:xfrm>
          <a:off x="2659314" y="2201865"/>
          <a:ext cx="1630810" cy="1630810"/>
        </a:xfrm>
        <a:prstGeom prst="ellipse">
          <a:avLst/>
        </a:prstGeom>
        <a:solidFill>
          <a:srgbClr val="FFC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a:t>Member</a:t>
          </a:r>
        </a:p>
      </dsp:txBody>
      <dsp:txXfrm>
        <a:off x="2898141" y="2440692"/>
        <a:ext cx="1153156" cy="1153156"/>
      </dsp:txXfrm>
    </dsp:sp>
    <dsp:sp modelId="{65F9C293-EEAE-4098-8FE3-515E5C505306}">
      <dsp:nvSpPr>
        <dsp:cNvPr id="0" name=""/>
        <dsp:cNvSpPr/>
      </dsp:nvSpPr>
      <dsp:spPr>
        <a:xfrm rot="10800000">
          <a:off x="1077341" y="2784880"/>
          <a:ext cx="1494964" cy="464781"/>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644DBC-A51E-4261-8447-FD6737555F92}">
      <dsp:nvSpPr>
        <dsp:cNvPr id="0" name=""/>
        <dsp:cNvSpPr/>
      </dsp:nvSpPr>
      <dsp:spPr>
        <a:xfrm>
          <a:off x="302706" y="2397562"/>
          <a:ext cx="1549270" cy="12394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a:t>Identify needs</a:t>
          </a:r>
        </a:p>
      </dsp:txBody>
      <dsp:txXfrm>
        <a:off x="339007" y="2433863"/>
        <a:ext cx="1476668" cy="1166814"/>
      </dsp:txXfrm>
    </dsp:sp>
    <dsp:sp modelId="{375B8161-76CB-4DFA-95BC-81F5A0F9D58F}">
      <dsp:nvSpPr>
        <dsp:cNvPr id="0" name=""/>
        <dsp:cNvSpPr/>
      </dsp:nvSpPr>
      <dsp:spPr>
        <a:xfrm rot="13500000">
          <a:off x="1560584" y="1618227"/>
          <a:ext cx="1494964" cy="464781"/>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5A5D89-0C7C-47C0-AE01-65E2F476B18D}">
      <dsp:nvSpPr>
        <dsp:cNvPr id="0" name=""/>
        <dsp:cNvSpPr/>
      </dsp:nvSpPr>
      <dsp:spPr>
        <a:xfrm>
          <a:off x="1004882" y="702359"/>
          <a:ext cx="1549270" cy="12394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a:t>Develop service plan</a:t>
          </a:r>
        </a:p>
      </dsp:txBody>
      <dsp:txXfrm>
        <a:off x="1041183" y="738660"/>
        <a:ext cx="1476668" cy="1166814"/>
      </dsp:txXfrm>
    </dsp:sp>
    <dsp:sp modelId="{11978E24-D5EE-4735-8372-4929F2C6ACC1}">
      <dsp:nvSpPr>
        <dsp:cNvPr id="0" name=""/>
        <dsp:cNvSpPr/>
      </dsp:nvSpPr>
      <dsp:spPr>
        <a:xfrm rot="16200000">
          <a:off x="2727237" y="1134983"/>
          <a:ext cx="1494964" cy="464781"/>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AA3067-E19D-4FA1-8ACC-EEEB6D3767A2}">
      <dsp:nvSpPr>
        <dsp:cNvPr id="0" name=""/>
        <dsp:cNvSpPr/>
      </dsp:nvSpPr>
      <dsp:spPr>
        <a:xfrm>
          <a:off x="2700084" y="183"/>
          <a:ext cx="1549270" cy="12394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a:t>Coordinate Access</a:t>
          </a:r>
        </a:p>
      </dsp:txBody>
      <dsp:txXfrm>
        <a:off x="2736385" y="36484"/>
        <a:ext cx="1476668" cy="1166814"/>
      </dsp:txXfrm>
    </dsp:sp>
    <dsp:sp modelId="{81B98FEE-6B87-4568-9A1E-6C817D091C43}">
      <dsp:nvSpPr>
        <dsp:cNvPr id="0" name=""/>
        <dsp:cNvSpPr/>
      </dsp:nvSpPr>
      <dsp:spPr>
        <a:xfrm rot="18900000">
          <a:off x="3893890" y="1618227"/>
          <a:ext cx="1494964" cy="464781"/>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1E1CA4-C49C-43D6-B2B4-B55D55CDD1A0}">
      <dsp:nvSpPr>
        <dsp:cNvPr id="0" name=""/>
        <dsp:cNvSpPr/>
      </dsp:nvSpPr>
      <dsp:spPr>
        <a:xfrm>
          <a:off x="4395287" y="702359"/>
          <a:ext cx="1549270" cy="12394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a:t>Address unique needs</a:t>
          </a:r>
        </a:p>
      </dsp:txBody>
      <dsp:txXfrm>
        <a:off x="4431588" y="738660"/>
        <a:ext cx="1476668" cy="1166814"/>
      </dsp:txXfrm>
    </dsp:sp>
    <dsp:sp modelId="{0B3CF9FD-F552-440C-94D2-B45229045D12}">
      <dsp:nvSpPr>
        <dsp:cNvPr id="0" name=""/>
        <dsp:cNvSpPr/>
      </dsp:nvSpPr>
      <dsp:spPr>
        <a:xfrm>
          <a:off x="4377134" y="2784880"/>
          <a:ext cx="1494964" cy="464781"/>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CFC2D6-245A-4FE9-A30D-444588D3E693}">
      <dsp:nvSpPr>
        <dsp:cNvPr id="0" name=""/>
        <dsp:cNvSpPr/>
      </dsp:nvSpPr>
      <dsp:spPr>
        <a:xfrm>
          <a:off x="5097463" y="2397562"/>
          <a:ext cx="1549270" cy="12394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a:t>Coordinate non-capitated services</a:t>
          </a:r>
        </a:p>
      </dsp:txBody>
      <dsp:txXfrm>
        <a:off x="5133764" y="2433863"/>
        <a:ext cx="1476668" cy="116681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971A9B-6BCC-4065-85D0-B311EFC6CFA5}" type="datetimeFigureOut">
              <a:rPr lang="en-US"/>
              <a:t>3/31/26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4BB19D-1818-458B-AB10-AE6DC3A6739E}" type="slidenum">
              <a:rPr/>
              <a:t>‹#›</a:t>
            </a:fld>
            <a:endParaRPr lang="en-US"/>
          </a:p>
        </p:txBody>
      </p:sp>
    </p:spTree>
    <p:extLst>
      <p:ext uri="{BB962C8B-B14F-4D97-AF65-F5344CB8AC3E}">
        <p14:creationId xmlns:p14="http://schemas.microsoft.com/office/powerpoint/2010/main" val="2877360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AD09FC-F383-6A43-908F-818A70D64C81}" type="slidenum">
              <a:rPr lang="en-US" smtClean="0"/>
              <a:pPr/>
              <a:t>1</a:t>
            </a:fld>
            <a:endParaRPr lang="en-US"/>
          </a:p>
        </p:txBody>
      </p:sp>
    </p:spTree>
    <p:extLst>
      <p:ext uri="{BB962C8B-B14F-4D97-AF65-F5344CB8AC3E}">
        <p14:creationId xmlns:p14="http://schemas.microsoft.com/office/powerpoint/2010/main" val="3028575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22167"/>
                </a:solidFill>
                <a:effectLst/>
                <a:uLnTx/>
                <a:uFillTx/>
                <a:latin typeface="Verdana"/>
                <a:ea typeface="+mn-ea"/>
                <a:cs typeface="+mn-cs"/>
              </a:rPr>
              <a:t>Slide </a:t>
            </a:r>
            <a:fld id="{29DE756F-184F-4D3A-B7EF-A08AD88F334E}" type="slidenum">
              <a:rPr kumimoji="0" lang="en-US" sz="1300" b="0" i="0" u="none" strike="noStrike" kern="1200" cap="none" spc="0" normalizeH="0" baseline="0" noProof="0" smtClean="0">
                <a:ln>
                  <a:noFill/>
                </a:ln>
                <a:solidFill>
                  <a:srgbClr val="022167"/>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srgbClr val="022167"/>
              </a:solidFill>
              <a:effectLst/>
              <a:uLnTx/>
              <a:uFillTx/>
              <a:latin typeface="Verdana"/>
              <a:ea typeface="+mn-ea"/>
              <a:cs typeface="+mn-cs"/>
            </a:endParaRPr>
          </a:p>
        </p:txBody>
      </p:sp>
    </p:spTree>
    <p:extLst>
      <p:ext uri="{BB962C8B-B14F-4D97-AF65-F5344CB8AC3E}">
        <p14:creationId xmlns:p14="http://schemas.microsoft.com/office/powerpoint/2010/main" val="2099413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22167"/>
                </a:solidFill>
                <a:effectLst/>
                <a:uLnTx/>
                <a:uFillTx/>
                <a:latin typeface="Verdana"/>
                <a:ea typeface="+mn-ea"/>
                <a:cs typeface="+mn-cs"/>
              </a:rPr>
              <a:t>Slide </a:t>
            </a:r>
            <a:fld id="{29DE756F-184F-4D3A-B7EF-A08AD88F334E}" type="slidenum">
              <a:rPr kumimoji="0" lang="en-US" sz="1300" b="0" i="0" u="none" strike="noStrike" kern="1200" cap="none" spc="0" normalizeH="0" baseline="0" noProof="0" smtClean="0">
                <a:ln>
                  <a:noFill/>
                </a:ln>
                <a:solidFill>
                  <a:srgbClr val="022167"/>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srgbClr val="022167"/>
              </a:solidFill>
              <a:effectLst/>
              <a:uLnTx/>
              <a:uFillTx/>
              <a:latin typeface="Verdana"/>
              <a:ea typeface="+mn-ea"/>
              <a:cs typeface="+mn-cs"/>
            </a:endParaRPr>
          </a:p>
        </p:txBody>
      </p:sp>
    </p:spTree>
    <p:extLst>
      <p:ext uri="{BB962C8B-B14F-4D97-AF65-F5344CB8AC3E}">
        <p14:creationId xmlns:p14="http://schemas.microsoft.com/office/powerpoint/2010/main" val="4134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endParaRPr lang="en-US" sz="1900">
              <a:solidFill>
                <a:srgbClr val="444444"/>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22167"/>
                </a:solidFill>
                <a:effectLst/>
                <a:uLnTx/>
                <a:uFillTx/>
                <a:latin typeface="Verdana"/>
                <a:ea typeface="+mn-ea"/>
                <a:cs typeface="+mn-cs"/>
              </a:rPr>
              <a:t>Slide </a:t>
            </a:r>
            <a:fld id="{29DE756F-184F-4D3A-B7EF-A08AD88F334E}" type="slidenum">
              <a:rPr kumimoji="0" lang="en-US" sz="1300" b="0" i="0" u="none" strike="noStrike" kern="1200" cap="none" spc="0" normalizeH="0" baseline="0" noProof="0" smtClean="0">
                <a:ln>
                  <a:noFill/>
                </a:ln>
                <a:solidFill>
                  <a:srgbClr val="022167"/>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srgbClr val="022167"/>
              </a:solidFill>
              <a:effectLst/>
              <a:uLnTx/>
              <a:uFillTx/>
              <a:latin typeface="Verdana"/>
              <a:ea typeface="+mn-ea"/>
              <a:cs typeface="+mn-cs"/>
            </a:endParaRPr>
          </a:p>
        </p:txBody>
      </p:sp>
    </p:spTree>
    <p:extLst>
      <p:ext uri="{BB962C8B-B14F-4D97-AF65-F5344CB8AC3E}">
        <p14:creationId xmlns:p14="http://schemas.microsoft.com/office/powerpoint/2010/main" val="1385605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baseline="0">
              <a:solidFill>
                <a:srgbClr val="FF0000"/>
              </a:solidFill>
              <a:latin typeface="Verdana" panose="020B060403050404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22167"/>
                </a:solidFill>
                <a:effectLst/>
                <a:uLnTx/>
                <a:uFillTx/>
                <a:latin typeface="Verdana"/>
                <a:ea typeface="+mn-ea"/>
                <a:cs typeface="+mn-cs"/>
              </a:rPr>
              <a:t>Slide </a:t>
            </a:r>
            <a:fld id="{29DE756F-184F-4D3A-B7EF-A08AD88F334E}" type="slidenum">
              <a:rPr kumimoji="0" lang="en-US" sz="1300" b="0" i="0" u="none" strike="noStrike" kern="1200" cap="none" spc="0" normalizeH="0" baseline="0" noProof="0" smtClean="0">
                <a:ln>
                  <a:noFill/>
                </a:ln>
                <a:solidFill>
                  <a:srgbClr val="022167"/>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srgbClr val="022167"/>
              </a:solidFill>
              <a:effectLst/>
              <a:uLnTx/>
              <a:uFillTx/>
              <a:latin typeface="Verdana"/>
              <a:ea typeface="+mn-ea"/>
              <a:cs typeface="+mn-cs"/>
            </a:endParaRPr>
          </a:p>
        </p:txBody>
      </p:sp>
    </p:spTree>
    <p:extLst>
      <p:ext uri="{BB962C8B-B14F-4D97-AF65-F5344CB8AC3E}">
        <p14:creationId xmlns:p14="http://schemas.microsoft.com/office/powerpoint/2010/main" val="276341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E37DA-41CF-8C57-04C9-18D3D1F5F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6FE934-B916-AFA5-82CF-6BE7339473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44012A-06A4-471C-C5F1-A0566C3ED66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007EBE8-9B4B-FC87-7212-0B5EF160B98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73F04-4B99-4650-97C4-F01F4B28009F}" type="slidenum">
              <a:rPr kumimoji="0" lang="en-US" sz="1300" b="0" i="0" u="none" strike="noStrike" kern="1200" cap="none" spc="0" normalizeH="0" baseline="0" noProof="0" smtClean="0">
                <a:ln>
                  <a:noFill/>
                </a:ln>
                <a:solidFill>
                  <a:srgbClr val="022167"/>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a:ln>
                <a:noFill/>
              </a:ln>
              <a:solidFill>
                <a:srgbClr val="022167"/>
              </a:solidFill>
              <a:effectLst/>
              <a:uLnTx/>
              <a:uFillTx/>
              <a:latin typeface="Verdana"/>
              <a:ea typeface="+mn-ea"/>
              <a:cs typeface="+mn-cs"/>
            </a:endParaRPr>
          </a:p>
        </p:txBody>
      </p:sp>
    </p:spTree>
    <p:extLst>
      <p:ext uri="{BB962C8B-B14F-4D97-AF65-F5344CB8AC3E}">
        <p14:creationId xmlns:p14="http://schemas.microsoft.com/office/powerpoint/2010/main" val="1458204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738188"/>
            <a:ext cx="3794125" cy="21351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22167"/>
                </a:solidFill>
                <a:effectLst/>
                <a:uLnTx/>
                <a:uFillTx/>
                <a:latin typeface="Verdana"/>
                <a:ea typeface="+mn-ea"/>
                <a:cs typeface="+mn-cs"/>
              </a:rPr>
              <a:t>Slide </a:t>
            </a:r>
            <a:fld id="{29DE756F-184F-4D3A-B7EF-A08AD88F334E}" type="slidenum">
              <a:rPr kumimoji="0" lang="en-US" sz="1300" b="0" i="0" u="none" strike="noStrike" kern="1200" cap="none" spc="0" normalizeH="0" baseline="0" noProof="0" smtClean="0">
                <a:ln>
                  <a:noFill/>
                </a:ln>
                <a:solidFill>
                  <a:srgbClr val="022167"/>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a:ln>
                <a:noFill/>
              </a:ln>
              <a:solidFill>
                <a:srgbClr val="022167"/>
              </a:solidFill>
              <a:effectLst/>
              <a:uLnTx/>
              <a:uFillTx/>
              <a:latin typeface="Verdana"/>
              <a:ea typeface="+mn-ea"/>
              <a:cs typeface="+mn-cs"/>
            </a:endParaRPr>
          </a:p>
        </p:txBody>
      </p:sp>
    </p:spTree>
    <p:extLst>
      <p:ext uri="{BB962C8B-B14F-4D97-AF65-F5344CB8AC3E}">
        <p14:creationId xmlns:p14="http://schemas.microsoft.com/office/powerpoint/2010/main" val="59181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8FD9BFC-318A-42B6-BD95-0ACFB5E63FE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10672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3792A9-9174-4EFA-A3A5-76E9A0E398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8864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8FD9BFC-318A-42B6-BD95-0ACFB5E63FE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82130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7022" rtl="0" eaLnBrk="1" fontAlgn="base" latinLnBrk="0" hangingPunct="1">
              <a:lnSpc>
                <a:spcPct val="100000"/>
              </a:lnSpc>
              <a:spcBef>
                <a:spcPct val="0"/>
              </a:spcBef>
              <a:spcAft>
                <a:spcPct val="0"/>
              </a:spcAft>
              <a:buClrTx/>
              <a:buSzTx/>
              <a:buFontTx/>
              <a:buNone/>
              <a:tabLst/>
              <a:defRPr/>
            </a:pPr>
            <a:fld id="{EFFEE090-053E-4AD4-A86D-913B8D49BB8E}"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rPr>
              <a:pPr marL="0" marR="0" lvl="0" indent="0" algn="r" defTabSz="917022"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2118711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4BB19D-1818-458B-AB10-AE6DC3A6739E}" type="slidenum">
              <a:rPr lang="en-US" smtClean="0"/>
              <a:t>2</a:t>
            </a:fld>
            <a:endParaRPr lang="en-US"/>
          </a:p>
        </p:txBody>
      </p:sp>
    </p:spTree>
    <p:extLst>
      <p:ext uri="{BB962C8B-B14F-4D97-AF65-F5344CB8AC3E}">
        <p14:creationId xmlns:p14="http://schemas.microsoft.com/office/powerpoint/2010/main" val="2488305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FEE090-053E-4AD4-A86D-913B8D49BB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12677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8FD9BFC-318A-42B6-BD95-0ACFB5E63FE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58265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8FD9BFC-318A-42B6-BD95-0ACFB5E63FE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48149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8FD9BFC-318A-42B6-BD95-0ACFB5E63FE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30680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AD09FC-F383-6A43-908F-818A70D64C81}" type="slidenum">
              <a:rPr lang="en-US" smtClean="0"/>
              <a:t>26</a:t>
            </a:fld>
            <a:endParaRPr lang="en-US"/>
          </a:p>
        </p:txBody>
      </p:sp>
    </p:spTree>
    <p:extLst>
      <p:ext uri="{BB962C8B-B14F-4D97-AF65-F5344CB8AC3E}">
        <p14:creationId xmlns:p14="http://schemas.microsoft.com/office/powerpoint/2010/main" val="3399834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28B0C-5A67-C9A6-AC3D-D332F3AF02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909309-7D14-5DC1-B4A3-A871F7AC730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27AFC8F-A557-4B5D-8A71-4EE90F464DB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063DE46-012E-0103-880A-916FBB04657A}"/>
              </a:ext>
            </a:extLst>
          </p:cNvPr>
          <p:cNvSpPr>
            <a:spLocks noGrp="1"/>
          </p:cNvSpPr>
          <p:nvPr>
            <p:ph type="sldNum" sz="quarter" idx="5"/>
          </p:nvPr>
        </p:nvSpPr>
        <p:spPr/>
        <p:txBody>
          <a:bodyPr/>
          <a:lstStyle/>
          <a:p>
            <a:fld id="{974BB19D-1818-458B-AB10-AE6DC3A6739E}" type="slidenum">
              <a:rPr lang="en-US" smtClean="0"/>
              <a:t>3</a:t>
            </a:fld>
            <a:endParaRPr lang="en-US"/>
          </a:p>
        </p:txBody>
      </p:sp>
    </p:spTree>
    <p:extLst>
      <p:ext uri="{BB962C8B-B14F-4D97-AF65-F5344CB8AC3E}">
        <p14:creationId xmlns:p14="http://schemas.microsoft.com/office/powerpoint/2010/main" val="2634493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58D12-F570-8D3D-E0B1-F4C106E4EF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80A2EA-8D52-C327-B33F-8B82D252EF7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B591CD6-62ED-D4EB-DB27-E24153056DC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959F135-3EB5-AB1C-A1A5-333633E66202}"/>
              </a:ext>
            </a:extLst>
          </p:cNvPr>
          <p:cNvSpPr>
            <a:spLocks noGrp="1"/>
          </p:cNvSpPr>
          <p:nvPr>
            <p:ph type="sldNum" sz="quarter" idx="5"/>
          </p:nvPr>
        </p:nvSpPr>
        <p:spPr/>
        <p:txBody>
          <a:bodyPr/>
          <a:lstStyle/>
          <a:p>
            <a:fld id="{974BB19D-1818-458B-AB10-AE6DC3A6739E}" type="slidenum">
              <a:rPr lang="en-US" smtClean="0"/>
              <a:t>4</a:t>
            </a:fld>
            <a:endParaRPr lang="en-US"/>
          </a:p>
        </p:txBody>
      </p:sp>
    </p:spTree>
    <p:extLst>
      <p:ext uri="{BB962C8B-B14F-4D97-AF65-F5344CB8AC3E}">
        <p14:creationId xmlns:p14="http://schemas.microsoft.com/office/powerpoint/2010/main" val="2375097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77D86CBE-C680-4776-BABE-10C2AF1C83A0}" type="slidenum">
              <a:rPr kumimoji="0" lang="en-US" sz="12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723419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251794-55DB-470F-B3C2-A27E4D25844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3352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A054C-7797-A0F1-53B3-3ABAC468FF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FF03C0-A8F0-4F63-A5BD-3B5765E9EC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8DDDBF-B1C0-F536-5C87-06767AF9BFB6}"/>
              </a:ext>
            </a:extLst>
          </p:cNvPr>
          <p:cNvSpPr>
            <a:spLocks noGrp="1"/>
          </p:cNvSpPr>
          <p:nvPr>
            <p:ph type="body" idx="1"/>
          </p:nvPr>
        </p:nvSpPr>
        <p:spPr/>
        <p:txBody>
          <a:bodyPr/>
          <a:lstStyle/>
          <a:p>
            <a:endParaRPr lang="en-US" sz="1600" b="1"/>
          </a:p>
        </p:txBody>
      </p:sp>
      <p:sp>
        <p:nvSpPr>
          <p:cNvPr id="4" name="Slide Number Placeholder 3">
            <a:extLst>
              <a:ext uri="{FF2B5EF4-FFF2-40B4-BE49-F238E27FC236}">
                <a16:creationId xmlns:a16="http://schemas.microsoft.com/office/drawing/2014/main" id="{F3A5E2D8-88EE-B0A9-C51D-13FB9301E9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251794-55DB-470F-B3C2-A27E4D25844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3803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251794-55DB-470F-B3C2-A27E4D25844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7554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175" y="1404938"/>
            <a:ext cx="3952875" cy="2224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22167"/>
                </a:solidFill>
                <a:effectLst/>
                <a:uLnTx/>
                <a:uFillTx/>
                <a:latin typeface="Verdana"/>
                <a:ea typeface="+mn-ea"/>
                <a:cs typeface="+mn-cs"/>
              </a:rPr>
              <a:t>Slide </a:t>
            </a:r>
            <a:fld id="{29DE756F-184F-4D3A-B7EF-A08AD88F334E}" type="slidenum">
              <a:rPr kumimoji="0" lang="en-US" sz="1300" b="0" i="0" u="none" strike="noStrike" kern="1200" cap="none" spc="0" normalizeH="0" baseline="0" noProof="0" smtClean="0">
                <a:ln>
                  <a:noFill/>
                </a:ln>
                <a:solidFill>
                  <a:srgbClr val="022167"/>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srgbClr val="022167"/>
              </a:solidFill>
              <a:effectLst/>
              <a:uLnTx/>
              <a:uFillTx/>
              <a:latin typeface="Verdana"/>
              <a:ea typeface="+mn-ea"/>
              <a:cs typeface="+mn-cs"/>
            </a:endParaRPr>
          </a:p>
        </p:txBody>
      </p:sp>
    </p:spTree>
    <p:extLst>
      <p:ext uri="{BB962C8B-B14F-4D97-AF65-F5344CB8AC3E}">
        <p14:creationId xmlns:p14="http://schemas.microsoft.com/office/powerpoint/2010/main" val="6058122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Master" Target="../slideMasters/slideMaster10.xml"/><Relationship Id="rId4" Type="http://schemas.openxmlformats.org/officeDocument/2006/relationships/image" Target="../media/image17.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eg"/><Relationship Id="rId1" Type="http://schemas.openxmlformats.org/officeDocument/2006/relationships/slideMaster" Target="../slideMasters/slideMaster10.xml"/><Relationship Id="rId4" Type="http://schemas.openxmlformats.org/officeDocument/2006/relationships/image" Target="../media/image17.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jpeg"/><Relationship Id="rId1" Type="http://schemas.openxmlformats.org/officeDocument/2006/relationships/slideMaster" Target="../slideMasters/slideMaster10.xml"/><Relationship Id="rId4" Type="http://schemas.openxmlformats.org/officeDocument/2006/relationships/image" Target="../media/image17.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jpeg"/><Relationship Id="rId1" Type="http://schemas.openxmlformats.org/officeDocument/2006/relationships/slideMaster" Target="../slideMasters/slideMaster10.xml"/><Relationship Id="rId4" Type="http://schemas.openxmlformats.org/officeDocument/2006/relationships/image" Target="../media/image17.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jpeg"/><Relationship Id="rId1" Type="http://schemas.openxmlformats.org/officeDocument/2006/relationships/slideMaster" Target="../slideMasters/slideMaster10.xml"/><Relationship Id="rId4" Type="http://schemas.openxmlformats.org/officeDocument/2006/relationships/image" Target="../media/image17.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Master" Target="../slideMasters/slideMaster10.xml"/><Relationship Id="rId4" Type="http://schemas.openxmlformats.org/officeDocument/2006/relationships/image" Target="../media/image17.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jpeg"/><Relationship Id="rId1" Type="http://schemas.openxmlformats.org/officeDocument/2006/relationships/slideMaster" Target="../slideMasters/slideMaster10.xml"/><Relationship Id="rId4" Type="http://schemas.openxmlformats.org/officeDocument/2006/relationships/image" Target="../media/image17.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jpeg"/><Relationship Id="rId1" Type="http://schemas.openxmlformats.org/officeDocument/2006/relationships/slideMaster" Target="../slideMasters/slideMaster10.xml"/><Relationship Id="rId4"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jpeg"/><Relationship Id="rId1" Type="http://schemas.openxmlformats.org/officeDocument/2006/relationships/slideMaster" Target="../slideMasters/slideMaster10.xml"/><Relationship Id="rId4" Type="http://schemas.openxmlformats.org/officeDocument/2006/relationships/image" Target="../media/image17.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7.jpeg"/><Relationship Id="rId1" Type="http://schemas.openxmlformats.org/officeDocument/2006/relationships/slideMaster" Target="../slideMasters/slideMaster10.xml"/><Relationship Id="rId4" Type="http://schemas.openxmlformats.org/officeDocument/2006/relationships/image" Target="../media/image17.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jpeg"/><Relationship Id="rId1" Type="http://schemas.openxmlformats.org/officeDocument/2006/relationships/slideMaster" Target="../slideMasters/slideMaster10.xml"/><Relationship Id="rId4" Type="http://schemas.openxmlformats.org/officeDocument/2006/relationships/image" Target="../media/image17.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9.jpeg"/><Relationship Id="rId1" Type="http://schemas.openxmlformats.org/officeDocument/2006/relationships/slideMaster" Target="../slideMasters/slideMaster10.xml"/><Relationship Id="rId4" Type="http://schemas.openxmlformats.org/officeDocument/2006/relationships/image" Target="../media/image17.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9.jpeg"/><Relationship Id="rId1" Type="http://schemas.openxmlformats.org/officeDocument/2006/relationships/slideMaster" Target="../slideMasters/slideMaster10.xml"/><Relationship Id="rId4" Type="http://schemas.openxmlformats.org/officeDocument/2006/relationships/image" Target="../media/image17.png"/></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jpeg"/><Relationship Id="rId1" Type="http://schemas.openxmlformats.org/officeDocument/2006/relationships/slideMaster" Target="../slideMasters/slideMaster11.xml"/><Relationship Id="rId4" Type="http://schemas.openxmlformats.org/officeDocument/2006/relationships/image" Target="../media/image17.pn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eg"/><Relationship Id="rId1" Type="http://schemas.openxmlformats.org/officeDocument/2006/relationships/slideMaster" Target="../slideMasters/slideMaster11.xml"/><Relationship Id="rId4" Type="http://schemas.openxmlformats.org/officeDocument/2006/relationships/image" Target="../media/image17.pn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Master" Target="../slideMasters/slideMaster11.xml"/><Relationship Id="rId4" Type="http://schemas.openxmlformats.org/officeDocument/2006/relationships/image" Target="../media/image17.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jpeg"/><Relationship Id="rId1" Type="http://schemas.openxmlformats.org/officeDocument/2006/relationships/slideMaster" Target="../slideMasters/slideMaster11.xml"/><Relationship Id="rId4" Type="http://schemas.openxmlformats.org/officeDocument/2006/relationships/image" Target="../media/image17.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jpeg"/><Relationship Id="rId1" Type="http://schemas.openxmlformats.org/officeDocument/2006/relationships/slideMaster" Target="../slideMasters/slideMaster11.xml"/><Relationship Id="rId4" Type="http://schemas.openxmlformats.org/officeDocument/2006/relationships/image" Target="../media/image17.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Master" Target="../slideMasters/slideMaster11.xml"/><Relationship Id="rId4" Type="http://schemas.openxmlformats.org/officeDocument/2006/relationships/image" Target="../media/image17.pn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jpeg"/><Relationship Id="rId1" Type="http://schemas.openxmlformats.org/officeDocument/2006/relationships/slideMaster" Target="../slideMasters/slideMaster11.xml"/><Relationship Id="rId4" Type="http://schemas.openxmlformats.org/officeDocument/2006/relationships/image" Target="../media/image17.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jpeg"/><Relationship Id="rId1" Type="http://schemas.openxmlformats.org/officeDocument/2006/relationships/slideMaster" Target="../slideMasters/slideMaster11.xml"/><Relationship Id="rId4" Type="http://schemas.openxmlformats.org/officeDocument/2006/relationships/image" Target="../media/image17.pn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jpeg"/><Relationship Id="rId1" Type="http://schemas.openxmlformats.org/officeDocument/2006/relationships/slideMaster" Target="../slideMasters/slideMaster11.xml"/><Relationship Id="rId4"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7.jpeg"/><Relationship Id="rId1" Type="http://schemas.openxmlformats.org/officeDocument/2006/relationships/slideMaster" Target="../slideMasters/slideMaster11.xml"/><Relationship Id="rId4" Type="http://schemas.openxmlformats.org/officeDocument/2006/relationships/image" Target="../media/image17.pn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jpeg"/><Relationship Id="rId1" Type="http://schemas.openxmlformats.org/officeDocument/2006/relationships/slideMaster" Target="../slideMasters/slideMaster11.xml"/><Relationship Id="rId4" Type="http://schemas.openxmlformats.org/officeDocument/2006/relationships/image" Target="../media/image17.pn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9.jpeg"/><Relationship Id="rId1" Type="http://schemas.openxmlformats.org/officeDocument/2006/relationships/slideMaster" Target="../slideMasters/slideMaster11.xml"/><Relationship Id="rId4" Type="http://schemas.openxmlformats.org/officeDocument/2006/relationships/image" Target="../media/image17.png"/></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0.png"/><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0.png"/><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svg"/></Relationships>
</file>

<file path=ppt/slideLayouts/_rels/slideLayout160.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1.xml"/><Relationship Id="rId5" Type="http://schemas.openxmlformats.org/officeDocument/2006/relationships/tags" Target="../tags/tag5.xml"/><Relationship Id="rId4" Type="http://schemas.openxmlformats.org/officeDocument/2006/relationships/tags" Target="../tags/tag4.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emf"/><Relationship Id="rId1" Type="http://schemas.openxmlformats.org/officeDocument/2006/relationships/slideMaster" Target="../slideMasters/slideMaster12.xml"/><Relationship Id="rId5" Type="http://schemas.openxmlformats.org/officeDocument/2006/relationships/image" Target="../media/image34.svg"/><Relationship Id="rId4" Type="http://schemas.openxmlformats.org/officeDocument/2006/relationships/image" Target="../media/image33.svg"/></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Master" Target="../slideMasters/slideMaster12.xml"/><Relationship Id="rId5" Type="http://schemas.openxmlformats.org/officeDocument/2006/relationships/image" Target="../media/image31.emf"/><Relationship Id="rId4" Type="http://schemas.openxmlformats.org/officeDocument/2006/relationships/image" Target="../media/image37.emf"/></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Master" Target="../slideMasters/slideMaster12.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40.jpeg"/><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Master" Target="../slideMasters/slideMaster1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41.emf"/><Relationship Id="rId4" Type="http://schemas.openxmlformats.org/officeDocument/2006/relationships/oleObject" Target="../embeddings/oleObject1.bin"/></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sv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sv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sv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sv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sv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sv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7.xml"/><Relationship Id="rId5" Type="http://schemas.openxmlformats.org/officeDocument/2006/relationships/image" Target="../media/image6.svg"/><Relationship Id="rId4" Type="http://schemas.openxmlformats.org/officeDocument/2006/relationships/image" Target="../media/image5.sv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bg>
      <p:bgPr>
        <a:solidFill>
          <a:srgbClr val="1F842F"/>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F15870B-209C-234F-93CE-2C5EB0AF423D}"/>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b="62722"/>
          <a:stretch/>
        </p:blipFill>
        <p:spPr>
          <a:xfrm rot="10800000">
            <a:off x="-360039" y="-1932069"/>
            <a:ext cx="17305491" cy="6451202"/>
          </a:xfrm>
          <a:prstGeom prst="rect">
            <a:avLst/>
          </a:prstGeom>
        </p:spPr>
      </p:pic>
      <p:sp>
        <p:nvSpPr>
          <p:cNvPr id="8" name="Rectangle 7">
            <a:extLst>
              <a:ext uri="{FF2B5EF4-FFF2-40B4-BE49-F238E27FC236}">
                <a16:creationId xmlns:a16="http://schemas.microsoft.com/office/drawing/2014/main" id="{DD3CEA1C-6C5B-1B45-AF29-28EEDA22FE44}"/>
              </a:ext>
            </a:extLst>
          </p:cNvPr>
          <p:cNvSpPr/>
          <p:nvPr userDrawn="1"/>
        </p:nvSpPr>
        <p:spPr>
          <a:xfrm>
            <a:off x="0" y="5259978"/>
            <a:ext cx="12192000" cy="1611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616490" y="1271014"/>
            <a:ext cx="8680737" cy="2246811"/>
          </a:xfrm>
        </p:spPr>
        <p:txBody>
          <a:bodyPr lIns="0" tIns="0" rIns="0" bIns="0" anchor="b" anchorCtr="0">
            <a:noAutofit/>
          </a:bodyPr>
          <a:lstStyle>
            <a:lvl1pPr>
              <a:defRPr sz="5000" b="0">
                <a:solidFill>
                  <a:schemeClr val="bg1"/>
                </a:solidFill>
              </a:defRPr>
            </a:lvl1pPr>
          </a:lstStyle>
          <a:p>
            <a:r>
              <a:rPr lang="en-US"/>
              <a:t>Click to edit Master title style </a:t>
            </a:r>
          </a:p>
        </p:txBody>
      </p:sp>
      <p:pic>
        <p:nvPicPr>
          <p:cNvPr id="9" name="Graphic 8">
            <a:extLst>
              <a:ext uri="{FF2B5EF4-FFF2-40B4-BE49-F238E27FC236}">
                <a16:creationId xmlns:a16="http://schemas.microsoft.com/office/drawing/2014/main" id="{5C00454C-C7EB-5C48-BC8F-E0A004A49B8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83141" y="5581325"/>
            <a:ext cx="2736310" cy="865670"/>
          </a:xfrm>
          <a:prstGeom prst="rect">
            <a:avLst/>
          </a:prstGeom>
        </p:spPr>
      </p:pic>
      <p:sp>
        <p:nvSpPr>
          <p:cNvPr id="10" name="TextBox 9">
            <a:extLst>
              <a:ext uri="{FF2B5EF4-FFF2-40B4-BE49-F238E27FC236}">
                <a16:creationId xmlns:a16="http://schemas.microsoft.com/office/drawing/2014/main" id="{D1AAB91A-D360-9D44-885A-0FFCA7C9528A}"/>
              </a:ext>
            </a:extLst>
          </p:cNvPr>
          <p:cNvSpPr txBox="1"/>
          <p:nvPr userDrawn="1"/>
        </p:nvSpPr>
        <p:spPr>
          <a:xfrm>
            <a:off x="10653294" y="5903595"/>
            <a:ext cx="1138653" cy="276999"/>
          </a:xfrm>
          <a:prstGeom prst="rect">
            <a:avLst/>
          </a:prstGeom>
          <a:noFill/>
        </p:spPr>
        <p:txBody>
          <a:bodyPr wrap="square" rtlCol="0">
            <a:spAutoFit/>
          </a:bodyPr>
          <a:lstStyle/>
          <a:p>
            <a:r>
              <a:rPr lang="en-US" sz="1200" b="1">
                <a:solidFill>
                  <a:schemeClr val="tx1"/>
                </a:solidFill>
                <a:latin typeface="Arial" panose="020B0604020202020204" pitchFamily="34" charset="0"/>
                <a:cs typeface="Arial" panose="020B0604020202020204" pitchFamily="34" charset="0"/>
              </a:rPr>
              <a:t>nashp.org</a:t>
            </a:r>
          </a:p>
        </p:txBody>
      </p:sp>
      <p:sp>
        <p:nvSpPr>
          <p:cNvPr id="11" name="Content Placeholder 2">
            <a:extLst>
              <a:ext uri="{FF2B5EF4-FFF2-40B4-BE49-F238E27FC236}">
                <a16:creationId xmlns:a16="http://schemas.microsoft.com/office/drawing/2014/main" id="{0DB6490E-2129-D04B-8521-4EFC11253414}"/>
              </a:ext>
            </a:extLst>
          </p:cNvPr>
          <p:cNvSpPr>
            <a:spLocks noGrp="1"/>
          </p:cNvSpPr>
          <p:nvPr>
            <p:ph idx="1"/>
          </p:nvPr>
        </p:nvSpPr>
        <p:spPr>
          <a:xfrm>
            <a:off x="616490" y="3697220"/>
            <a:ext cx="8680737" cy="979555"/>
          </a:xfrm>
        </p:spPr>
        <p:txBody>
          <a:bodyPr lIns="0" tIns="0" rIns="0" bIns="0"/>
          <a:lstStyle>
            <a:lvl1pPr marL="0" indent="0">
              <a:buNone/>
              <a:defRPr>
                <a:solidFill>
                  <a:schemeClr val="bg1"/>
                </a:solidFill>
              </a:defRPr>
            </a:lvl1pPr>
          </a:lstStyle>
          <a:p>
            <a:pPr lvl="0"/>
            <a:r>
              <a:rPr lang="en-US"/>
              <a:t>Click to edit Master text styles</a:t>
            </a:r>
          </a:p>
        </p:txBody>
      </p:sp>
      <p:sp>
        <p:nvSpPr>
          <p:cNvPr id="13" name="Rectangle 12">
            <a:extLst>
              <a:ext uri="{FF2B5EF4-FFF2-40B4-BE49-F238E27FC236}">
                <a16:creationId xmlns:a16="http://schemas.microsoft.com/office/drawing/2014/main" id="{B0A30DBC-0566-9442-8C70-4FD47CF774C8}"/>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2105561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Image Right - Header Soli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6" y="2303306"/>
            <a:ext cx="5002456" cy="3361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DDB3DD6D-4025-524C-AE02-D36A27137E44}"/>
              </a:ext>
            </a:extLst>
          </p:cNvPr>
          <p:cNvSpPr/>
          <p:nvPr userDrawn="1"/>
        </p:nvSpPr>
        <p:spPr>
          <a:xfrm>
            <a:off x="0" y="0"/>
            <a:ext cx="12192000" cy="2071923"/>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9" name="Title 1">
            <a:extLst>
              <a:ext uri="{FF2B5EF4-FFF2-40B4-BE49-F238E27FC236}">
                <a16:creationId xmlns:a16="http://schemas.microsoft.com/office/drawing/2014/main" id="{980CD2FC-F833-7846-8D70-742CB5E7B396}"/>
              </a:ext>
            </a:extLst>
          </p:cNvPr>
          <p:cNvSpPr>
            <a:spLocks noGrp="1"/>
          </p:cNvSpPr>
          <p:nvPr>
            <p:ph type="title" hasCustomPrompt="1"/>
          </p:nvPr>
        </p:nvSpPr>
        <p:spPr>
          <a:xfrm>
            <a:off x="545856" y="847490"/>
            <a:ext cx="5241628" cy="993050"/>
          </a:xfrm>
        </p:spPr>
        <p:txBody>
          <a:bodyPr lIns="0" anchor="b" anchorCtr="0"/>
          <a:lstStyle>
            <a:lvl1pPr>
              <a:defRPr b="0">
                <a:solidFill>
                  <a:schemeClr val="bg1"/>
                </a:solidFill>
              </a:defRPr>
            </a:lvl1pPr>
          </a:lstStyle>
          <a:p>
            <a:r>
              <a:rPr lang="en-US"/>
              <a:t>Click to edit Master title style </a:t>
            </a:r>
          </a:p>
        </p:txBody>
      </p:sp>
      <p:sp>
        <p:nvSpPr>
          <p:cNvPr id="10" name="Rectangle 9">
            <a:extLst>
              <a:ext uri="{FF2B5EF4-FFF2-40B4-BE49-F238E27FC236}">
                <a16:creationId xmlns:a16="http://schemas.microsoft.com/office/drawing/2014/main" id="{70D68D7A-D9B0-BC4C-9C48-54D5E4B7B8BB}"/>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 name="Picture Placeholder 4">
            <a:extLst>
              <a:ext uri="{FF2B5EF4-FFF2-40B4-BE49-F238E27FC236}">
                <a16:creationId xmlns:a16="http://schemas.microsoft.com/office/drawing/2014/main" id="{41F0913A-3E3E-1C42-9A06-DF3A849C5C9E}"/>
              </a:ext>
            </a:extLst>
          </p:cNvPr>
          <p:cNvSpPr>
            <a:spLocks noGrp="1"/>
          </p:cNvSpPr>
          <p:nvPr>
            <p:ph type="pic" sz="quarter" idx="10"/>
          </p:nvPr>
        </p:nvSpPr>
        <p:spPr>
          <a:xfrm>
            <a:off x="6096000" y="0"/>
            <a:ext cx="6096001" cy="6741666"/>
          </a:xfrm>
          <a:solidFill>
            <a:schemeClr val="bg1">
              <a:lumMod val="75000"/>
            </a:schemeClr>
          </a:solidFill>
        </p:spPr>
        <p:txBody>
          <a:bodyPr/>
          <a:lstStyle/>
          <a:p>
            <a:endParaRPr lang="en-US"/>
          </a:p>
        </p:txBody>
      </p:sp>
    </p:spTree>
    <p:extLst>
      <p:ext uri="{BB962C8B-B14F-4D97-AF65-F5344CB8AC3E}">
        <p14:creationId xmlns:p14="http://schemas.microsoft.com/office/powerpoint/2010/main" val="372725799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a:t>Click to edit Master title style</a:t>
            </a:r>
          </a:p>
        </p:txBody>
      </p:sp>
      <p:sp>
        <p:nvSpPr>
          <p:cNvPr id="8" name="Content Placeholder 1">
            <a:extLst>
              <a:ext uri="{FF2B5EF4-FFF2-40B4-BE49-F238E27FC236}">
                <a16:creationId xmlns:a16="http://schemas.microsoft.com/office/drawing/2014/main" id="{9FC9BD2F-33E0-464D-873C-2EF10B70F4CC}"/>
              </a:ext>
            </a:extLst>
          </p:cNvPr>
          <p:cNvSpPr>
            <a:spLocks noGrp="1"/>
          </p:cNvSpPr>
          <p:nvPr>
            <p:ph sz="quarter" idx="13"/>
          </p:nvPr>
        </p:nvSpPr>
        <p:spPr>
          <a:xfrm>
            <a:off x="2194559" y="1737360"/>
            <a:ext cx="4663440" cy="4389120"/>
          </a:xfrm>
        </p:spPr>
        <p:txBody>
          <a:body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E8AE6335-D237-42A1-A81B-3B7AEA6D2265}"/>
              </a:ext>
            </a:extLst>
          </p:cNvPr>
          <p:cNvSpPr>
            <a:spLocks noGrp="1"/>
          </p:cNvSpPr>
          <p:nvPr>
            <p:ph sz="quarter" idx="14"/>
          </p:nvPr>
        </p:nvSpPr>
        <p:spPr>
          <a:xfrm>
            <a:off x="7040880" y="1739899"/>
            <a:ext cx="4663440" cy="4389120"/>
          </a:xfrm>
        </p:spPr>
        <p:txBody>
          <a:bodyPr/>
          <a:lstStyle/>
          <a:p>
            <a:pPr lvl="0"/>
            <a:r>
              <a:rPr lang="en-US"/>
              <a:t>Click to edit Master text styles</a:t>
            </a:r>
          </a:p>
          <a:p>
            <a:pPr lvl="1"/>
            <a:r>
              <a:rPr lang="en-US"/>
              <a:t>Second level</a:t>
            </a:r>
          </a:p>
          <a:p>
            <a:pPr lvl="2"/>
            <a:r>
              <a:rPr lang="en-US"/>
              <a:t>Third level</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r>
              <a:rPr lang="en-US"/>
              <a:t>January 30, 2026</a:t>
            </a:r>
          </a:p>
        </p:txBody>
      </p:sp>
      <p:sp>
        <p:nvSpPr>
          <p:cNvPr id="6" name="Footer Placeholder"/>
          <p:cNvSpPr>
            <a:spLocks noGrp="1"/>
          </p:cNvSpPr>
          <p:nvPr>
            <p:ph type="ftr" sz="quarter" idx="11"/>
          </p:nvPr>
        </p:nvSpPr>
        <p:spPr>
          <a:xfrm>
            <a:off x="3840480" y="6309360"/>
            <a:ext cx="6766560" cy="365125"/>
          </a:xfrm>
        </p:spPr>
        <p:txBody>
          <a:bodyPr/>
          <a:lstStyle/>
          <a:p>
            <a:r>
              <a:rPr lang="en-US"/>
              <a:t>MLTSS Association</a:t>
            </a:r>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0"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1296453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a:t>Click to edit Master title style</a:t>
            </a:r>
          </a:p>
        </p:txBody>
      </p:sp>
      <p:sp>
        <p:nvSpPr>
          <p:cNvPr id="8" name="Content Placeholder 1">
            <a:extLst>
              <a:ext uri="{FF2B5EF4-FFF2-40B4-BE49-F238E27FC236}">
                <a16:creationId xmlns:a16="http://schemas.microsoft.com/office/drawing/2014/main" id="{9FC9BD2F-33E0-464D-873C-2EF10B70F4CC}"/>
              </a:ext>
            </a:extLst>
          </p:cNvPr>
          <p:cNvSpPr>
            <a:spLocks noGrp="1"/>
          </p:cNvSpPr>
          <p:nvPr>
            <p:ph sz="quarter" idx="13"/>
          </p:nvPr>
        </p:nvSpPr>
        <p:spPr>
          <a:xfrm>
            <a:off x="2194558" y="1735572"/>
            <a:ext cx="3108960" cy="4389120"/>
          </a:xfrm>
        </p:spPr>
        <p:txBody>
          <a:body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E8AE6335-D237-42A1-A81B-3B7AEA6D2265}"/>
              </a:ext>
            </a:extLst>
          </p:cNvPr>
          <p:cNvSpPr>
            <a:spLocks noGrp="1"/>
          </p:cNvSpPr>
          <p:nvPr>
            <p:ph sz="quarter" idx="14"/>
          </p:nvPr>
        </p:nvSpPr>
        <p:spPr>
          <a:xfrm>
            <a:off x="5399416" y="1735572"/>
            <a:ext cx="3108960" cy="4389120"/>
          </a:xfrm>
        </p:spPr>
        <p:txBody>
          <a:bodyPr/>
          <a:lstStyle/>
          <a:p>
            <a:pPr lvl="0"/>
            <a:r>
              <a:rPr lang="en-US"/>
              <a:t>Click to edit Master text styles</a:t>
            </a:r>
          </a:p>
          <a:p>
            <a:pPr lvl="1"/>
            <a:r>
              <a:rPr lang="en-US"/>
              <a:t>Second level</a:t>
            </a:r>
          </a:p>
          <a:p>
            <a:pPr lvl="2"/>
            <a:r>
              <a:rPr lang="en-US"/>
              <a:t>Third level</a:t>
            </a:r>
          </a:p>
        </p:txBody>
      </p:sp>
      <p:sp>
        <p:nvSpPr>
          <p:cNvPr id="9" name="Content Placeholder 3">
            <a:extLst>
              <a:ext uri="{FF2B5EF4-FFF2-40B4-BE49-F238E27FC236}">
                <a16:creationId xmlns:a16="http://schemas.microsoft.com/office/drawing/2014/main" id="{0264A26B-4209-47AC-9AD7-1F0557FDB204}"/>
              </a:ext>
            </a:extLst>
          </p:cNvPr>
          <p:cNvSpPr>
            <a:spLocks noGrp="1"/>
          </p:cNvSpPr>
          <p:nvPr>
            <p:ph sz="quarter" idx="15"/>
          </p:nvPr>
        </p:nvSpPr>
        <p:spPr>
          <a:xfrm>
            <a:off x="8595360" y="1731244"/>
            <a:ext cx="3108960" cy="4389120"/>
          </a:xfrm>
        </p:spPr>
        <p:txBody>
          <a:bodyPr/>
          <a:lstStyle/>
          <a:p>
            <a:pPr lvl="0"/>
            <a:r>
              <a:rPr lang="en-US"/>
              <a:t>Click to edit Master text styles</a:t>
            </a:r>
          </a:p>
          <a:p>
            <a:pPr lvl="1"/>
            <a:r>
              <a:rPr lang="en-US"/>
              <a:t>Second level</a:t>
            </a:r>
          </a:p>
          <a:p>
            <a:pPr lvl="2"/>
            <a:r>
              <a:rPr lang="en-US"/>
              <a:t>Third level</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r>
              <a:rPr lang="en-US"/>
              <a:t>January 30, 2026</a:t>
            </a:r>
          </a:p>
        </p:txBody>
      </p:sp>
      <p:sp>
        <p:nvSpPr>
          <p:cNvPr id="6" name="Footer Placeholder"/>
          <p:cNvSpPr>
            <a:spLocks noGrp="1"/>
          </p:cNvSpPr>
          <p:nvPr>
            <p:ph type="ftr" sz="quarter" idx="11"/>
          </p:nvPr>
        </p:nvSpPr>
        <p:spPr>
          <a:xfrm>
            <a:off x="3840480" y="6309360"/>
            <a:ext cx="6766560" cy="365125"/>
          </a:xfrm>
        </p:spPr>
        <p:txBody>
          <a:bodyPr/>
          <a:lstStyle/>
          <a:p>
            <a:r>
              <a:rPr lang="en-US"/>
              <a:t>MLTSS Association</a:t>
            </a:r>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0"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750983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a:t>Click to edit Master title style</a:t>
            </a:r>
          </a:p>
        </p:txBody>
      </p:sp>
      <p:sp>
        <p:nvSpPr>
          <p:cNvPr id="7" name="Chart Placeholder"/>
          <p:cNvSpPr>
            <a:spLocks noGrp="1"/>
          </p:cNvSpPr>
          <p:nvPr>
            <p:ph type="chart" sz="quarter" idx="13" hasCustomPrompt="1"/>
          </p:nvPr>
        </p:nvSpPr>
        <p:spPr>
          <a:xfrm>
            <a:off x="1371600" y="1463040"/>
            <a:ext cx="10332720" cy="4754880"/>
          </a:xfrm>
        </p:spPr>
        <p:txBody>
          <a:bodyPr anchor="ctr"/>
          <a:lstStyle>
            <a:lvl1pPr algn="ctr">
              <a:defRPr/>
            </a:lvl1pPr>
          </a:lstStyle>
          <a:p>
            <a:r>
              <a:rPr lang="en-US"/>
              <a:t> </a:t>
            </a:r>
          </a:p>
        </p:txBody>
      </p:sp>
      <p:sp>
        <p:nvSpPr>
          <p:cNvPr id="3" name="Date Placeholder"/>
          <p:cNvSpPr>
            <a:spLocks noGrp="1"/>
          </p:cNvSpPr>
          <p:nvPr>
            <p:ph type="dt" sz="half" idx="10"/>
          </p:nvPr>
        </p:nvSpPr>
        <p:spPr>
          <a:xfrm>
            <a:off x="1371600" y="6309360"/>
            <a:ext cx="2103120" cy="365125"/>
          </a:xfrm>
        </p:spPr>
        <p:txBody>
          <a:bodyPr/>
          <a:lstStyle/>
          <a:p>
            <a:r>
              <a:rPr lang="en-US"/>
              <a:t>January 30, 2026</a:t>
            </a:r>
          </a:p>
        </p:txBody>
      </p:sp>
      <p:sp>
        <p:nvSpPr>
          <p:cNvPr id="4" name="Footer Placeholder"/>
          <p:cNvSpPr>
            <a:spLocks noGrp="1"/>
          </p:cNvSpPr>
          <p:nvPr>
            <p:ph type="ftr" sz="quarter" idx="11"/>
          </p:nvPr>
        </p:nvSpPr>
        <p:spPr>
          <a:xfrm>
            <a:off x="3657600" y="6309360"/>
            <a:ext cx="6949440" cy="365125"/>
          </a:xfrm>
        </p:spPr>
        <p:txBody>
          <a:bodyPr/>
          <a:lstStyle/>
          <a:p>
            <a:r>
              <a:rPr lang="en-US"/>
              <a:t>MLTSS Association</a:t>
            </a:r>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42024867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Wide 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a:t>Click to edit Master title style</a:t>
            </a:r>
          </a:p>
        </p:txBody>
      </p:sp>
      <p:sp>
        <p:nvSpPr>
          <p:cNvPr id="6" name="Content Placeholder">
            <a:extLst>
              <a:ext uri="{FF2B5EF4-FFF2-40B4-BE49-F238E27FC236}">
                <a16:creationId xmlns:a16="http://schemas.microsoft.com/office/drawing/2014/main" id="{4B267EAC-9DB6-4B58-B920-5FF9CB536C08}"/>
              </a:ext>
            </a:extLst>
          </p:cNvPr>
          <p:cNvSpPr>
            <a:spLocks noGrp="1"/>
          </p:cNvSpPr>
          <p:nvPr>
            <p:ph sz="quarter" idx="13"/>
          </p:nvPr>
        </p:nvSpPr>
        <p:spPr>
          <a:xfrm>
            <a:off x="1371600" y="1554480"/>
            <a:ext cx="10332720" cy="4572000"/>
          </a:xfrm>
        </p:spPr>
        <p:txBody>
          <a:bodyPr/>
          <a:lstStyle/>
          <a:p>
            <a:pPr lvl="0"/>
            <a:r>
              <a:rPr lang="en-US"/>
              <a:t>Click to edit Master text styles</a:t>
            </a:r>
          </a:p>
          <a:p>
            <a:pPr lvl="1"/>
            <a:r>
              <a:rPr lang="en-US"/>
              <a:t>Second level</a:t>
            </a:r>
          </a:p>
          <a:p>
            <a:pPr lvl="2"/>
            <a:r>
              <a:rPr lang="en-US"/>
              <a:t>Third level</a:t>
            </a:r>
          </a:p>
        </p:txBody>
      </p:sp>
      <p:sp>
        <p:nvSpPr>
          <p:cNvPr id="3" name="Date Placeholder"/>
          <p:cNvSpPr>
            <a:spLocks noGrp="1"/>
          </p:cNvSpPr>
          <p:nvPr>
            <p:ph type="dt" sz="half" idx="10"/>
          </p:nvPr>
        </p:nvSpPr>
        <p:spPr>
          <a:xfrm>
            <a:off x="1371600" y="6309360"/>
            <a:ext cx="2103120" cy="365125"/>
          </a:xfrm>
        </p:spPr>
        <p:txBody>
          <a:bodyPr/>
          <a:lstStyle>
            <a:lvl1pPr algn="l">
              <a:defRPr>
                <a:solidFill>
                  <a:srgbClr val="022151"/>
                </a:solidFill>
              </a:defRPr>
            </a:lvl1pPr>
          </a:lstStyle>
          <a:p>
            <a:r>
              <a:rPr lang="en-US"/>
              <a:t>January 30, 2026</a:t>
            </a:r>
          </a:p>
        </p:txBody>
      </p:sp>
      <p:sp>
        <p:nvSpPr>
          <p:cNvPr id="4" name="Footer Placeholder"/>
          <p:cNvSpPr>
            <a:spLocks noGrp="1"/>
          </p:cNvSpPr>
          <p:nvPr>
            <p:ph type="ftr" sz="quarter" idx="11"/>
          </p:nvPr>
        </p:nvSpPr>
        <p:spPr>
          <a:xfrm>
            <a:off x="3657600" y="6309360"/>
            <a:ext cx="6949440" cy="365125"/>
          </a:xfrm>
        </p:spPr>
        <p:txBody>
          <a:bodyPr/>
          <a:lstStyle/>
          <a:p>
            <a:r>
              <a:rPr lang="en-US"/>
              <a:t>MLTSS Association</a:t>
            </a:r>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180581775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1371600" y="1554480"/>
            <a:ext cx="5029200" cy="4572000"/>
          </a:xfrm>
        </p:spPr>
        <p:txBody>
          <a:body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6675120" y="1554480"/>
            <a:ext cx="5029200" cy="4572000"/>
          </a:xfrm>
        </p:spPr>
        <p:txBody>
          <a:bodyPr/>
          <a:lstStyle/>
          <a:p>
            <a:pPr lvl="0"/>
            <a:r>
              <a:rPr lang="en-US"/>
              <a:t>Click to edit Master text styles</a:t>
            </a:r>
          </a:p>
          <a:p>
            <a:pPr lvl="1"/>
            <a:r>
              <a:rPr lang="en-US"/>
              <a:t>Second level</a:t>
            </a:r>
          </a:p>
          <a:p>
            <a:pPr lvl="2"/>
            <a:r>
              <a:rPr lang="en-US"/>
              <a:t>Third level</a:t>
            </a:r>
          </a:p>
        </p:txBody>
      </p:sp>
      <p:sp>
        <p:nvSpPr>
          <p:cNvPr id="3" name="Date Placeholder"/>
          <p:cNvSpPr>
            <a:spLocks noGrp="1"/>
          </p:cNvSpPr>
          <p:nvPr>
            <p:ph type="dt" sz="half" idx="10"/>
          </p:nvPr>
        </p:nvSpPr>
        <p:spPr>
          <a:xfrm>
            <a:off x="1371600" y="6309360"/>
            <a:ext cx="2103120" cy="365125"/>
          </a:xfrm>
        </p:spPr>
        <p:txBody>
          <a:bodyPr/>
          <a:lstStyle>
            <a:lvl1pPr algn="l">
              <a:defRPr>
                <a:solidFill>
                  <a:srgbClr val="022151"/>
                </a:solidFill>
              </a:defRPr>
            </a:lvl1pPr>
          </a:lstStyle>
          <a:p>
            <a:r>
              <a:rPr lang="en-US"/>
              <a:t>January 30, 2026</a:t>
            </a:r>
          </a:p>
        </p:txBody>
      </p:sp>
      <p:sp>
        <p:nvSpPr>
          <p:cNvPr id="4" name="Footer Placeholder"/>
          <p:cNvSpPr>
            <a:spLocks noGrp="1"/>
          </p:cNvSpPr>
          <p:nvPr>
            <p:ph type="ftr" sz="quarter" idx="11"/>
          </p:nvPr>
        </p:nvSpPr>
        <p:spPr>
          <a:xfrm>
            <a:off x="3657600" y="6309360"/>
            <a:ext cx="6949440" cy="365125"/>
          </a:xfrm>
        </p:spPr>
        <p:txBody>
          <a:bodyPr/>
          <a:lstStyle/>
          <a:p>
            <a:r>
              <a:rPr lang="en-US"/>
              <a:t>MLTSS Association</a:t>
            </a:r>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348647553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Wide 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1371601" y="1554480"/>
            <a:ext cx="3383280" cy="4572000"/>
          </a:xfrm>
        </p:spPr>
        <p:txBody>
          <a:body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4840306" y="1558834"/>
            <a:ext cx="3383280" cy="4572000"/>
          </a:xfrm>
        </p:spPr>
        <p:txBody>
          <a:bodyPr/>
          <a:lstStyle/>
          <a:p>
            <a:pPr lvl="0"/>
            <a:r>
              <a:rPr lang="en-US"/>
              <a:t>Click to edit Master text styles</a:t>
            </a:r>
          </a:p>
          <a:p>
            <a:pPr lvl="1"/>
            <a:r>
              <a:rPr lang="en-US"/>
              <a:t>Second level</a:t>
            </a:r>
          </a:p>
          <a:p>
            <a:pPr lvl="2"/>
            <a:r>
              <a:rPr lang="en-US"/>
              <a:t>Third level</a:t>
            </a:r>
          </a:p>
        </p:txBody>
      </p:sp>
      <p:sp>
        <p:nvSpPr>
          <p:cNvPr id="9" name="Content Placeholder 3">
            <a:extLst>
              <a:ext uri="{FF2B5EF4-FFF2-40B4-BE49-F238E27FC236}">
                <a16:creationId xmlns:a16="http://schemas.microsoft.com/office/drawing/2014/main" id="{3CC80934-A10B-41F3-A542-D2BF4DEE3E05}"/>
              </a:ext>
            </a:extLst>
          </p:cNvPr>
          <p:cNvSpPr>
            <a:spLocks noGrp="1"/>
          </p:cNvSpPr>
          <p:nvPr>
            <p:ph sz="quarter" idx="15"/>
          </p:nvPr>
        </p:nvSpPr>
        <p:spPr>
          <a:xfrm>
            <a:off x="8309011" y="1550126"/>
            <a:ext cx="3383280" cy="4572000"/>
          </a:xfrm>
        </p:spPr>
        <p:txBody>
          <a:bodyPr/>
          <a:lstStyle/>
          <a:p>
            <a:pPr lvl="0"/>
            <a:r>
              <a:rPr lang="en-US"/>
              <a:t>Click to edit Master text styles</a:t>
            </a:r>
          </a:p>
          <a:p>
            <a:pPr lvl="1"/>
            <a:r>
              <a:rPr lang="en-US"/>
              <a:t>Second level</a:t>
            </a:r>
          </a:p>
          <a:p>
            <a:pPr lvl="2"/>
            <a:r>
              <a:rPr lang="en-US"/>
              <a:t>Third level</a:t>
            </a:r>
          </a:p>
        </p:txBody>
      </p:sp>
      <p:sp>
        <p:nvSpPr>
          <p:cNvPr id="3" name="Date Placeholder"/>
          <p:cNvSpPr>
            <a:spLocks noGrp="1"/>
          </p:cNvSpPr>
          <p:nvPr>
            <p:ph type="dt" sz="half" idx="10"/>
          </p:nvPr>
        </p:nvSpPr>
        <p:spPr>
          <a:xfrm>
            <a:off x="1371600" y="6309360"/>
            <a:ext cx="2103120" cy="365125"/>
          </a:xfrm>
        </p:spPr>
        <p:txBody>
          <a:bodyPr/>
          <a:lstStyle>
            <a:lvl1pPr algn="l">
              <a:defRPr>
                <a:solidFill>
                  <a:srgbClr val="022151"/>
                </a:solidFill>
              </a:defRPr>
            </a:lvl1pPr>
          </a:lstStyle>
          <a:p>
            <a:r>
              <a:rPr lang="en-US"/>
              <a:t>January 30, 2026</a:t>
            </a:r>
          </a:p>
        </p:txBody>
      </p:sp>
      <p:sp>
        <p:nvSpPr>
          <p:cNvPr id="4" name="Footer Placeholder"/>
          <p:cNvSpPr>
            <a:spLocks noGrp="1"/>
          </p:cNvSpPr>
          <p:nvPr>
            <p:ph type="ftr" sz="quarter" idx="11"/>
          </p:nvPr>
        </p:nvSpPr>
        <p:spPr>
          <a:xfrm>
            <a:off x="3657600" y="6309360"/>
            <a:ext cx="6949440" cy="365125"/>
          </a:xfrm>
        </p:spPr>
        <p:txBody>
          <a:bodyPr/>
          <a:lstStyle/>
          <a:p>
            <a:r>
              <a:rPr lang="en-US"/>
              <a:t>MLTSS Association</a:t>
            </a:r>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9219510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Extra Wide 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401777" y="274320"/>
            <a:ext cx="6858000" cy="1097280"/>
          </a:xfrm>
        </p:spPr>
        <p:txBody>
          <a:bodyPr/>
          <a:lstStyle>
            <a:lvl1pPr>
              <a:defRPr sz="3600" b="1" baseline="0">
                <a:solidFill>
                  <a:schemeClr val="bg2"/>
                </a:solidFill>
              </a:defRPr>
            </a:lvl1pPr>
          </a:lstStyle>
          <a:p>
            <a:r>
              <a:rPr lang="en-US"/>
              <a:t>Click to edit Master title style</a:t>
            </a:r>
          </a:p>
        </p:txBody>
      </p:sp>
      <p:sp>
        <p:nvSpPr>
          <p:cNvPr id="6" name="Content Placeholder">
            <a:extLst>
              <a:ext uri="{FF2B5EF4-FFF2-40B4-BE49-F238E27FC236}">
                <a16:creationId xmlns:a16="http://schemas.microsoft.com/office/drawing/2014/main" id="{4B267EAC-9DB6-4B58-B920-5FF9CB536C08}"/>
              </a:ext>
            </a:extLst>
          </p:cNvPr>
          <p:cNvSpPr>
            <a:spLocks noGrp="1"/>
          </p:cNvSpPr>
          <p:nvPr>
            <p:ph sz="quarter" idx="13"/>
          </p:nvPr>
        </p:nvSpPr>
        <p:spPr>
          <a:xfrm>
            <a:off x="397164" y="1560946"/>
            <a:ext cx="11307156" cy="4574770"/>
          </a:xfrm>
        </p:spPr>
        <p:txBody>
          <a:bodyPr/>
          <a:lstStyle/>
          <a:p>
            <a:pPr lvl="0"/>
            <a:r>
              <a:rPr lang="en-US"/>
              <a:t>Click to edit Master text styles</a:t>
            </a:r>
          </a:p>
          <a:p>
            <a:pPr lvl="1"/>
            <a:r>
              <a:rPr lang="en-US"/>
              <a:t>Second level</a:t>
            </a:r>
          </a:p>
          <a:p>
            <a:pPr lvl="2"/>
            <a:r>
              <a:rPr lang="en-US"/>
              <a:t>Third level</a:t>
            </a:r>
          </a:p>
        </p:txBody>
      </p:sp>
      <p:sp>
        <p:nvSpPr>
          <p:cNvPr id="3" name="Date Placeholder"/>
          <p:cNvSpPr>
            <a:spLocks noGrp="1"/>
          </p:cNvSpPr>
          <p:nvPr>
            <p:ph type="dt" sz="half" idx="10"/>
          </p:nvPr>
        </p:nvSpPr>
        <p:spPr>
          <a:xfrm>
            <a:off x="402336" y="6309360"/>
            <a:ext cx="2103120" cy="365125"/>
          </a:xfrm>
        </p:spPr>
        <p:txBody>
          <a:bodyPr/>
          <a:lstStyle>
            <a:lvl1pPr algn="l">
              <a:defRPr>
                <a:solidFill>
                  <a:srgbClr val="022151"/>
                </a:solidFill>
              </a:defRPr>
            </a:lvl1pPr>
          </a:lstStyle>
          <a:p>
            <a:r>
              <a:rPr lang="en-US"/>
              <a:t>January 30, 2026</a:t>
            </a:r>
          </a:p>
        </p:txBody>
      </p:sp>
      <p:sp>
        <p:nvSpPr>
          <p:cNvPr id="4" name="Footer Placeholder"/>
          <p:cNvSpPr>
            <a:spLocks noGrp="1"/>
          </p:cNvSpPr>
          <p:nvPr>
            <p:ph type="ftr" sz="quarter" idx="11"/>
          </p:nvPr>
        </p:nvSpPr>
        <p:spPr>
          <a:xfrm>
            <a:off x="3172968" y="6309360"/>
            <a:ext cx="6949440" cy="365125"/>
          </a:xfrm>
        </p:spPr>
        <p:txBody>
          <a:bodyPr/>
          <a:lstStyle/>
          <a:p>
            <a:r>
              <a:rPr lang="en-US"/>
              <a:t>MLTSS Association</a:t>
            </a:r>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251542323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Extra 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405352" y="274320"/>
            <a:ext cx="6858000" cy="1097280"/>
          </a:xfrm>
        </p:spPr>
        <p:txBody>
          <a:bodyPr/>
          <a:lstStyle>
            <a:lvl1pPr>
              <a:defRPr sz="3600" b="1" baseline="0">
                <a:solidFill>
                  <a:schemeClr val="bg2"/>
                </a:solidFill>
              </a:defRPr>
            </a:lvl1pPr>
          </a:lstStyle>
          <a:p>
            <a:r>
              <a:rPr lang="en-US"/>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419492" y="1554480"/>
            <a:ext cx="5486400" cy="4572000"/>
          </a:xfrm>
        </p:spPr>
        <p:txBody>
          <a:body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6199066" y="1554480"/>
            <a:ext cx="5486400" cy="4572000"/>
          </a:xfrm>
        </p:spPr>
        <p:txBody>
          <a:bodyPr/>
          <a:lstStyle/>
          <a:p>
            <a:pPr lvl="0"/>
            <a:r>
              <a:rPr lang="en-US"/>
              <a:t>Click to edit Master text styles</a:t>
            </a:r>
          </a:p>
          <a:p>
            <a:pPr lvl="1"/>
            <a:r>
              <a:rPr lang="en-US"/>
              <a:t>Second level</a:t>
            </a:r>
          </a:p>
          <a:p>
            <a:pPr lvl="2"/>
            <a:r>
              <a:rPr lang="en-US"/>
              <a:t>Third level</a:t>
            </a:r>
          </a:p>
        </p:txBody>
      </p:sp>
      <p:sp>
        <p:nvSpPr>
          <p:cNvPr id="3" name="Date Placeholder"/>
          <p:cNvSpPr>
            <a:spLocks noGrp="1"/>
          </p:cNvSpPr>
          <p:nvPr>
            <p:ph type="dt" sz="half" idx="10"/>
          </p:nvPr>
        </p:nvSpPr>
        <p:spPr>
          <a:xfrm>
            <a:off x="428915" y="6309360"/>
            <a:ext cx="2103120" cy="365125"/>
          </a:xfrm>
        </p:spPr>
        <p:txBody>
          <a:bodyPr/>
          <a:lstStyle>
            <a:lvl1pPr algn="l">
              <a:defRPr>
                <a:solidFill>
                  <a:srgbClr val="022151"/>
                </a:solidFill>
              </a:defRPr>
            </a:lvl1pPr>
          </a:lstStyle>
          <a:p>
            <a:r>
              <a:rPr lang="en-US"/>
              <a:t>January 30, 2026</a:t>
            </a:r>
          </a:p>
        </p:txBody>
      </p:sp>
      <p:sp>
        <p:nvSpPr>
          <p:cNvPr id="4" name="Footer Placeholder"/>
          <p:cNvSpPr>
            <a:spLocks noGrp="1"/>
          </p:cNvSpPr>
          <p:nvPr>
            <p:ph type="ftr" sz="quarter" idx="11"/>
          </p:nvPr>
        </p:nvSpPr>
        <p:spPr>
          <a:xfrm>
            <a:off x="3175242" y="6309360"/>
            <a:ext cx="6949440" cy="365125"/>
          </a:xfrm>
        </p:spPr>
        <p:txBody>
          <a:bodyPr/>
          <a:lstStyle/>
          <a:p>
            <a:r>
              <a:rPr lang="en-US"/>
              <a:t>MLTSS Association</a:t>
            </a:r>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33227949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Extra Wide 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402336" y="274320"/>
            <a:ext cx="6858000" cy="1097280"/>
          </a:xfrm>
        </p:spPr>
        <p:txBody>
          <a:bodyPr/>
          <a:lstStyle>
            <a:lvl1pPr>
              <a:defRPr sz="3600" b="1" baseline="0">
                <a:solidFill>
                  <a:schemeClr val="bg2"/>
                </a:solidFill>
              </a:defRPr>
            </a:lvl1pPr>
          </a:lstStyle>
          <a:p>
            <a:r>
              <a:rPr lang="en-US"/>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402336" y="1554480"/>
            <a:ext cx="3657600" cy="4572000"/>
          </a:xfrm>
        </p:spPr>
        <p:txBody>
          <a:body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4212935" y="1550126"/>
            <a:ext cx="3657600" cy="4572000"/>
          </a:xfrm>
        </p:spPr>
        <p:txBody>
          <a:bodyPr/>
          <a:lstStyle/>
          <a:p>
            <a:pPr lvl="0"/>
            <a:r>
              <a:rPr lang="en-US"/>
              <a:t>Click to edit Master text styles</a:t>
            </a:r>
          </a:p>
          <a:p>
            <a:pPr lvl="1"/>
            <a:r>
              <a:rPr lang="en-US"/>
              <a:t>Second level</a:t>
            </a:r>
          </a:p>
          <a:p>
            <a:pPr lvl="2"/>
            <a:r>
              <a:rPr lang="en-US"/>
              <a:t>Third level</a:t>
            </a:r>
          </a:p>
        </p:txBody>
      </p:sp>
      <p:sp>
        <p:nvSpPr>
          <p:cNvPr id="9" name="Content Placeholder 3">
            <a:extLst>
              <a:ext uri="{FF2B5EF4-FFF2-40B4-BE49-F238E27FC236}">
                <a16:creationId xmlns:a16="http://schemas.microsoft.com/office/drawing/2014/main" id="{3CC80934-A10B-41F3-A542-D2BF4DEE3E05}"/>
              </a:ext>
            </a:extLst>
          </p:cNvPr>
          <p:cNvSpPr>
            <a:spLocks noGrp="1"/>
          </p:cNvSpPr>
          <p:nvPr>
            <p:ph sz="quarter" idx="15"/>
          </p:nvPr>
        </p:nvSpPr>
        <p:spPr>
          <a:xfrm>
            <a:off x="8037218" y="1550126"/>
            <a:ext cx="3657600" cy="4572000"/>
          </a:xfrm>
        </p:spPr>
        <p:txBody>
          <a:bodyPr/>
          <a:lstStyle/>
          <a:p>
            <a:pPr lvl="0"/>
            <a:r>
              <a:rPr lang="en-US"/>
              <a:t>Click to edit Master text styles</a:t>
            </a:r>
          </a:p>
          <a:p>
            <a:pPr lvl="1"/>
            <a:r>
              <a:rPr lang="en-US"/>
              <a:t>Second level</a:t>
            </a:r>
          </a:p>
          <a:p>
            <a:pPr lvl="2"/>
            <a:r>
              <a:rPr lang="en-US"/>
              <a:t>Third level</a:t>
            </a:r>
          </a:p>
        </p:txBody>
      </p:sp>
      <p:sp>
        <p:nvSpPr>
          <p:cNvPr id="3" name="Date Placeholder"/>
          <p:cNvSpPr>
            <a:spLocks noGrp="1"/>
          </p:cNvSpPr>
          <p:nvPr>
            <p:ph type="dt" sz="half" idx="10"/>
          </p:nvPr>
        </p:nvSpPr>
        <p:spPr>
          <a:xfrm>
            <a:off x="402336" y="6309360"/>
            <a:ext cx="2103120" cy="365125"/>
          </a:xfrm>
        </p:spPr>
        <p:txBody>
          <a:bodyPr/>
          <a:lstStyle>
            <a:lvl1pPr algn="l">
              <a:defRPr>
                <a:solidFill>
                  <a:srgbClr val="022151"/>
                </a:solidFill>
              </a:defRPr>
            </a:lvl1pPr>
          </a:lstStyle>
          <a:p>
            <a:r>
              <a:rPr lang="en-US"/>
              <a:t>January 30, 2026</a:t>
            </a:r>
          </a:p>
        </p:txBody>
      </p:sp>
      <p:sp>
        <p:nvSpPr>
          <p:cNvPr id="4" name="Footer Placeholder"/>
          <p:cNvSpPr>
            <a:spLocks noGrp="1"/>
          </p:cNvSpPr>
          <p:nvPr>
            <p:ph type="ftr" sz="quarter" idx="11"/>
          </p:nvPr>
        </p:nvSpPr>
        <p:spPr>
          <a:xfrm>
            <a:off x="3172968" y="6309360"/>
            <a:ext cx="6949440" cy="365125"/>
          </a:xfrm>
        </p:spPr>
        <p:txBody>
          <a:bodyPr/>
          <a:lstStyle/>
          <a:p>
            <a:r>
              <a:rPr lang="en-US"/>
              <a:t>MLTSS Association</a:t>
            </a:r>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30045440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8321040" cy="1188720"/>
          </a:xfrm>
          <a:ln>
            <a:noFill/>
          </a:ln>
        </p:spPr>
        <p:txBody>
          <a:bodyPr lIns="0" tIns="0" rIns="0" bIns="0" anchor="b" anchorCtr="0">
            <a:noAutofit/>
          </a:bodyPr>
          <a:lstStyle>
            <a:lvl1pPr>
              <a:defRPr sz="3600" b="1">
                <a:solidFill>
                  <a:srgbClr val="FFC000"/>
                </a:solidFill>
              </a:defRPr>
            </a:lvl1pPr>
          </a:lstStyle>
          <a:p>
            <a:r>
              <a:rPr lang="en-US"/>
              <a:t>Click to edit Master title style</a:t>
            </a:r>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2103120"/>
            <a:ext cx="8321040" cy="4023360"/>
          </a:xfrm>
          <a:noFill/>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A64F6D30-F3B7-4A6C-8382-F63CB1A1F426}"/>
              </a:ext>
            </a:extLst>
          </p:cNvPr>
          <p:cNvSpPr>
            <a:spLocks noGrp="1"/>
          </p:cNvSpPr>
          <p:nvPr>
            <p:ph sz="quarter" idx="16" hasCustomPrompt="1"/>
          </p:nvPr>
        </p:nvSpPr>
        <p:spPr>
          <a:xfrm>
            <a:off x="8961120" y="2194560"/>
            <a:ext cx="2743200" cy="3374136"/>
          </a:xfrm>
        </p:spPr>
        <p:txBody>
          <a:bodyPr/>
          <a:lstStyle>
            <a:lvl1pPr marL="0" indent="0">
              <a:buNone/>
              <a:defRPr/>
            </a:lvl1pPr>
          </a:lstStyle>
          <a:p>
            <a:pPr lvl="0"/>
            <a:r>
              <a:rPr lang="en-US"/>
              <a:t>Edit Master text styles</a:t>
            </a:r>
          </a:p>
        </p:txBody>
      </p:sp>
      <p:sp>
        <p:nvSpPr>
          <p:cNvPr id="8" name="Content Placeholder 3">
            <a:extLst>
              <a:ext uri="{FF2B5EF4-FFF2-40B4-BE49-F238E27FC236}">
                <a16:creationId xmlns:a16="http://schemas.microsoft.com/office/drawing/2014/main" id="{FAB9D1A8-4826-4730-8739-CA51B9B970D9}"/>
              </a:ext>
            </a:extLst>
          </p:cNvPr>
          <p:cNvSpPr>
            <a:spLocks noGrp="1"/>
          </p:cNvSpPr>
          <p:nvPr>
            <p:ph sz="quarter" idx="17" hasCustomPrompt="1"/>
          </p:nvPr>
        </p:nvSpPr>
        <p:spPr>
          <a:xfrm>
            <a:off x="8961438" y="5669280"/>
            <a:ext cx="2743200" cy="457200"/>
          </a:xfrm>
        </p:spPr>
        <p:txBody>
          <a:bodyPr>
            <a:normAutofit/>
          </a:bodyPr>
          <a:lstStyle>
            <a:lvl1pPr marL="0" indent="0" algn="ctr">
              <a:buNone/>
              <a:defRPr sz="2800" b="1">
                <a:solidFill>
                  <a:schemeClr val="tx2"/>
                </a:solidFill>
              </a:defRPr>
            </a:lvl1pPr>
          </a:lstStyle>
          <a:p>
            <a:pPr lvl="0"/>
            <a:r>
              <a:rPr lang="en-US"/>
              <a:t>Questions?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r>
              <a:rPr lang="en-US"/>
              <a:t>January 30, 2026</a:t>
            </a:r>
          </a:p>
        </p:txBody>
      </p:sp>
      <p:sp>
        <p:nvSpPr>
          <p:cNvPr id="5" name="Footer Placeholder"/>
          <p:cNvSpPr>
            <a:spLocks noGrp="1"/>
          </p:cNvSpPr>
          <p:nvPr>
            <p:ph type="ftr" sz="quarter" idx="11"/>
          </p:nvPr>
        </p:nvSpPr>
        <p:spPr>
          <a:xfrm>
            <a:off x="2743200" y="6309360"/>
            <a:ext cx="7863840" cy="365125"/>
          </a:xfrm>
        </p:spPr>
        <p:txBody>
          <a:bodyPr/>
          <a:lstStyle/>
          <a:p>
            <a:r>
              <a:rPr lang="en-US"/>
              <a:t>MLTSS Association</a:t>
            </a:r>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2610049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Sidebar - Header Solid">
    <p:spTree>
      <p:nvGrpSpPr>
        <p:cNvPr id="1" name=""/>
        <p:cNvGrpSpPr/>
        <p:nvPr/>
      </p:nvGrpSpPr>
      <p:grpSpPr>
        <a:xfrm>
          <a:off x="0" y="0"/>
          <a:ext cx="0" cy="0"/>
          <a:chOff x="0" y="0"/>
          <a:chExt cx="0" cy="0"/>
        </a:xfrm>
      </p:grpSpPr>
      <p:sp>
        <p:nvSpPr>
          <p:cNvPr id="10" name="Round Single Corner Rectangle 9">
            <a:extLst>
              <a:ext uri="{FF2B5EF4-FFF2-40B4-BE49-F238E27FC236}">
                <a16:creationId xmlns:a16="http://schemas.microsoft.com/office/drawing/2014/main" id="{F4DC03F8-374A-4949-A70A-22986A398444}"/>
              </a:ext>
            </a:extLst>
          </p:cNvPr>
          <p:cNvSpPr/>
          <p:nvPr userDrawn="1"/>
        </p:nvSpPr>
        <p:spPr>
          <a:xfrm rot="10800000">
            <a:off x="7338806" y="1945590"/>
            <a:ext cx="4853194" cy="3825063"/>
          </a:xfrm>
          <a:prstGeom prst="round1Rect">
            <a:avLst>
              <a:gd name="adj" fmla="val 7949"/>
            </a:avLst>
          </a:prstGeom>
          <a:solidFill>
            <a:srgbClr val="FE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5" y="1834957"/>
            <a:ext cx="6163145"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751D30ED-AD52-9B41-8C2E-97A4CF81254A}"/>
              </a:ext>
            </a:extLst>
          </p:cNvPr>
          <p:cNvSpPr>
            <a:spLocks noGrp="1"/>
          </p:cNvSpPr>
          <p:nvPr>
            <p:ph type="body" sz="quarter" idx="13" hasCustomPrompt="1"/>
          </p:nvPr>
        </p:nvSpPr>
        <p:spPr>
          <a:xfrm>
            <a:off x="8295341" y="2218762"/>
            <a:ext cx="3128915" cy="775209"/>
          </a:xfrm>
          <a:noFill/>
        </p:spPr>
        <p:txBody>
          <a:bodyPr lIns="0" tIns="0" rIns="0" bIns="0" anchor="t" anchorCtr="0">
            <a:noAutofit/>
          </a:bodyPr>
          <a:lstStyle>
            <a:lvl1pPr marL="0" marR="0" indent="0" algn="l" defTabSz="914400" rtl="0" eaLnBrk="1" fontAlgn="auto" latinLnBrk="0" hangingPunct="1">
              <a:lnSpc>
                <a:spcPct val="100000"/>
              </a:lnSpc>
              <a:spcBef>
                <a:spcPts val="0"/>
              </a:spcBef>
              <a:spcAft>
                <a:spcPts val="0"/>
              </a:spcAft>
              <a:buClr>
                <a:srgbClr val="1F842F"/>
              </a:buClr>
              <a:buSzTx/>
              <a:buFont typeface="Arial" panose="020B0604020202020204" pitchFamily="34" charset="0"/>
              <a:buNone/>
              <a:tabLst/>
              <a:defRPr sz="2000" b="1">
                <a:solidFill>
                  <a:schemeClr val="tx1"/>
                </a:solidFill>
              </a:defRPr>
            </a:lvl1pPr>
          </a:lstStyle>
          <a:p>
            <a:pPr marL="0" marR="0" lvl="0" indent="0" algn="l" defTabSz="914400" rtl="0" eaLnBrk="1" fontAlgn="auto" latinLnBrk="0" hangingPunct="1">
              <a:lnSpc>
                <a:spcPct val="100000"/>
              </a:lnSpc>
              <a:spcBef>
                <a:spcPts val="600"/>
              </a:spcBef>
              <a:spcAft>
                <a:spcPts val="800"/>
              </a:spcAft>
              <a:buClr>
                <a:srgbClr val="1F842F"/>
              </a:buClr>
              <a:buSzTx/>
              <a:buFont typeface="Arial" panose="020B0604020202020204" pitchFamily="34" charset="0"/>
              <a:buNone/>
              <a:tabLst/>
              <a:defRPr/>
            </a:pPr>
            <a:r>
              <a:rPr lang="en-US"/>
              <a:t>Sidebar title</a:t>
            </a:r>
          </a:p>
        </p:txBody>
      </p:sp>
      <p:sp>
        <p:nvSpPr>
          <p:cNvPr id="9" name="Text Placeholder 4">
            <a:extLst>
              <a:ext uri="{FF2B5EF4-FFF2-40B4-BE49-F238E27FC236}">
                <a16:creationId xmlns:a16="http://schemas.microsoft.com/office/drawing/2014/main" id="{A5E7A804-84FA-3D4C-9EAE-D3853488EBFD}"/>
              </a:ext>
            </a:extLst>
          </p:cNvPr>
          <p:cNvSpPr>
            <a:spLocks noGrp="1"/>
          </p:cNvSpPr>
          <p:nvPr>
            <p:ph type="body" sz="quarter" idx="14"/>
          </p:nvPr>
        </p:nvSpPr>
        <p:spPr>
          <a:xfrm>
            <a:off x="8289404" y="3150527"/>
            <a:ext cx="3134810" cy="2208552"/>
          </a:xfrm>
          <a:noFill/>
        </p:spPr>
        <p:txBody>
          <a:bodyPr lIns="0" tIns="0" rIns="0" bIns="0">
            <a:noAutofit/>
          </a:bodyPr>
          <a:lstStyle>
            <a:lvl1pPr marL="0" indent="0">
              <a:spcBef>
                <a:spcPts val="0"/>
              </a:spcBef>
              <a:spcAft>
                <a:spcPts val="1200"/>
              </a:spcAft>
              <a:buClr>
                <a:srgbClr val="0A5A8C"/>
              </a:buClr>
              <a:buFont typeface="+mj-lt"/>
              <a:buNone/>
              <a:defRPr sz="1600"/>
            </a:lvl1pPr>
          </a:lstStyle>
          <a:p>
            <a:pPr lvl="0"/>
            <a:r>
              <a:rPr lang="en-US"/>
              <a:t>Click to edit Master text styles</a:t>
            </a:r>
          </a:p>
        </p:txBody>
      </p:sp>
      <p:sp>
        <p:nvSpPr>
          <p:cNvPr id="11" name="Round Single Corner Rectangle 10">
            <a:extLst>
              <a:ext uri="{FF2B5EF4-FFF2-40B4-BE49-F238E27FC236}">
                <a16:creationId xmlns:a16="http://schemas.microsoft.com/office/drawing/2014/main" id="{90BBA3F6-428D-8541-999E-E65F16A9AADD}"/>
              </a:ext>
            </a:extLst>
          </p:cNvPr>
          <p:cNvSpPr/>
          <p:nvPr userDrawn="1"/>
        </p:nvSpPr>
        <p:spPr>
          <a:xfrm rot="10800000" flipH="1">
            <a:off x="7338807" y="2218762"/>
            <a:ext cx="706055" cy="722337"/>
          </a:xfrm>
          <a:prstGeom prst="round1Rect">
            <a:avLst>
              <a:gd name="adj" fmla="val 26156"/>
            </a:avLst>
          </a:prstGeom>
          <a:solidFill>
            <a:srgbClr val="E8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2" name="Rectangle 11">
            <a:extLst>
              <a:ext uri="{FF2B5EF4-FFF2-40B4-BE49-F238E27FC236}">
                <a16:creationId xmlns:a16="http://schemas.microsoft.com/office/drawing/2014/main" id="{00D40F88-5E78-D64E-83E9-71F67EE3A772}"/>
              </a:ext>
            </a:extLst>
          </p:cNvPr>
          <p:cNvSpPr/>
          <p:nvPr userDrawn="1"/>
        </p:nvSpPr>
        <p:spPr>
          <a:xfrm>
            <a:off x="7344137" y="1834957"/>
            <a:ext cx="4847863" cy="100228"/>
          </a:xfrm>
          <a:prstGeom prst="rect">
            <a:avLst/>
          </a:prstGeom>
          <a:solidFill>
            <a:srgbClr val="E8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3" name="Slide Number Placeholder 5">
            <a:extLst>
              <a:ext uri="{FF2B5EF4-FFF2-40B4-BE49-F238E27FC236}">
                <a16:creationId xmlns:a16="http://schemas.microsoft.com/office/drawing/2014/main" id="{E7AA9579-88B5-BD4D-97CD-183C8D0FF136}"/>
              </a:ext>
            </a:extLst>
          </p:cNvPr>
          <p:cNvSpPr>
            <a:spLocks noGrp="1"/>
          </p:cNvSpPr>
          <p:nvPr>
            <p:ph type="sldNum" sz="quarter" idx="12"/>
          </p:nvPr>
        </p:nvSpPr>
        <p:spPr>
          <a:xfrm>
            <a:off x="8845391" y="6104082"/>
            <a:ext cx="2800753" cy="365125"/>
          </a:xfrm>
        </p:spPr>
        <p:txBody>
          <a:bodyPr/>
          <a:lstStyle/>
          <a:p>
            <a:fld id="{ACB29EB7-82B4-5341-B0E4-1AC3B5901151}" type="slidenum">
              <a:rPr lang="en-US" smtClean="0"/>
              <a:t>‹#›</a:t>
            </a:fld>
            <a:endParaRPr lang="en-US"/>
          </a:p>
        </p:txBody>
      </p:sp>
      <p:sp>
        <p:nvSpPr>
          <p:cNvPr id="14" name="Rectangle 13">
            <a:extLst>
              <a:ext uri="{FF2B5EF4-FFF2-40B4-BE49-F238E27FC236}">
                <a16:creationId xmlns:a16="http://schemas.microsoft.com/office/drawing/2014/main" id="{74531B25-93C9-BB4C-B3EF-DD4DCE2EEFDD}"/>
              </a:ext>
            </a:extLst>
          </p:cNvPr>
          <p:cNvSpPr/>
          <p:nvPr userDrawn="1"/>
        </p:nvSpPr>
        <p:spPr>
          <a:xfrm>
            <a:off x="-1" y="-1"/>
            <a:ext cx="12192000" cy="1603575"/>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5" name="Graphic 14">
            <a:extLst>
              <a:ext uri="{FF2B5EF4-FFF2-40B4-BE49-F238E27FC236}">
                <a16:creationId xmlns:a16="http://schemas.microsoft.com/office/drawing/2014/main" id="{E6CE982F-F5DF-BF40-ADDA-85468FBC574D}"/>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8754" t="7130" b="83604"/>
          <a:stretch/>
        </p:blipFill>
        <p:spPr>
          <a:xfrm rot="10800000">
            <a:off x="1593015" y="0"/>
            <a:ext cx="10598983" cy="1603574"/>
          </a:xfrm>
          <a:prstGeom prst="rect">
            <a:avLst/>
          </a:prstGeom>
        </p:spPr>
      </p:pic>
      <p:sp>
        <p:nvSpPr>
          <p:cNvPr id="16" name="Title 1">
            <a:extLst>
              <a:ext uri="{FF2B5EF4-FFF2-40B4-BE49-F238E27FC236}">
                <a16:creationId xmlns:a16="http://schemas.microsoft.com/office/drawing/2014/main" id="{F797B0FB-FE38-9D45-8C57-D038E350A4E8}"/>
              </a:ext>
            </a:extLst>
          </p:cNvPr>
          <p:cNvSpPr>
            <a:spLocks noGrp="1"/>
          </p:cNvSpPr>
          <p:nvPr>
            <p:ph type="title"/>
          </p:nvPr>
        </p:nvSpPr>
        <p:spPr>
          <a:xfrm>
            <a:off x="545855" y="200722"/>
            <a:ext cx="11100289" cy="1171469"/>
          </a:xfrm>
        </p:spPr>
        <p:txBody>
          <a:bodyPr lIns="0" anchor="b" anchorCtr="0"/>
          <a:lstStyle>
            <a:lvl1pPr>
              <a:defRPr b="0">
                <a:solidFill>
                  <a:schemeClr val="bg1"/>
                </a:solidFill>
              </a:defRPr>
            </a:lvl1pPr>
          </a:lstStyle>
          <a:p>
            <a:r>
              <a:rPr lang="en-US"/>
              <a:t>Click to edit Master title style</a:t>
            </a:r>
          </a:p>
        </p:txBody>
      </p:sp>
      <p:sp>
        <p:nvSpPr>
          <p:cNvPr id="17" name="Rectangle 16">
            <a:extLst>
              <a:ext uri="{FF2B5EF4-FFF2-40B4-BE49-F238E27FC236}">
                <a16:creationId xmlns:a16="http://schemas.microsoft.com/office/drawing/2014/main" id="{C303A798-BACC-5B46-A64C-DF2E5373B41B}"/>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3756420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828800" y="2651760"/>
            <a:ext cx="8412480" cy="1371600"/>
          </a:xfrm>
        </p:spPr>
        <p:txBody>
          <a:bodyPr anchor="b" anchorCtr="1">
            <a:noAutofit/>
          </a:bodyPr>
          <a:lstStyle>
            <a:lvl1pPr algn="l">
              <a:defRPr sz="4800" b="1" baseline="0">
                <a:solidFill>
                  <a:schemeClr val="tx2"/>
                </a:solidFill>
              </a:defRPr>
            </a:lvl1pPr>
          </a:lstStyle>
          <a:p>
            <a:r>
              <a:rPr lang="en-US"/>
              <a:t>Thank you</a:t>
            </a:r>
          </a:p>
        </p:txBody>
      </p:sp>
      <p:sp>
        <p:nvSpPr>
          <p:cNvPr id="7" name="Text Placeholder"/>
          <p:cNvSpPr>
            <a:spLocks noGrp="1"/>
          </p:cNvSpPr>
          <p:nvPr>
            <p:ph type="body" sz="quarter" idx="13"/>
          </p:nvPr>
        </p:nvSpPr>
        <p:spPr>
          <a:xfrm>
            <a:off x="1828800" y="4480560"/>
            <a:ext cx="8412480" cy="1554480"/>
          </a:xfrm>
        </p:spPr>
        <p:txBody>
          <a:bodyPr>
            <a:noAutofit/>
          </a:bodyPr>
          <a:lstStyle>
            <a:lvl1pPr marL="0" indent="0" algn="ctr">
              <a:buNone/>
              <a:defRPr sz="2400" b="1">
                <a:solidFill>
                  <a:schemeClr val="tx1"/>
                </a:solidFill>
              </a:defRPr>
            </a:lvl1pPr>
          </a:lstStyle>
          <a:p>
            <a:pPr lvl="0"/>
            <a:r>
              <a:rPr lang="en-US"/>
              <a:t>Click to edit Master text styles</a:t>
            </a:r>
          </a:p>
        </p:txBody>
      </p:sp>
      <p:sp>
        <p:nvSpPr>
          <p:cNvPr id="3" name="Date Placeholder"/>
          <p:cNvSpPr>
            <a:spLocks noGrp="1"/>
          </p:cNvSpPr>
          <p:nvPr>
            <p:ph type="dt" sz="half" idx="10"/>
          </p:nvPr>
        </p:nvSpPr>
        <p:spPr>
          <a:xfrm>
            <a:off x="457200" y="6311899"/>
            <a:ext cx="2103120" cy="365125"/>
          </a:xfrm>
        </p:spPr>
        <p:txBody>
          <a:bodyPr/>
          <a:lstStyle>
            <a:lvl1pPr>
              <a:defRPr>
                <a:solidFill>
                  <a:srgbClr val="182450"/>
                </a:solidFill>
              </a:defRPr>
            </a:lvl1pPr>
          </a:lstStyle>
          <a:p>
            <a:r>
              <a:rPr lang="en-US"/>
              <a:t>January 30, 2026</a:t>
            </a:r>
          </a:p>
        </p:txBody>
      </p:sp>
      <p:sp>
        <p:nvSpPr>
          <p:cNvPr id="4" name="Footer Placeholder"/>
          <p:cNvSpPr>
            <a:spLocks noGrp="1"/>
          </p:cNvSpPr>
          <p:nvPr>
            <p:ph type="ftr" sz="quarter" idx="11"/>
          </p:nvPr>
        </p:nvSpPr>
        <p:spPr>
          <a:xfrm>
            <a:off x="2743200" y="6309360"/>
            <a:ext cx="7863840" cy="365125"/>
          </a:xfrm>
        </p:spPr>
        <p:txBody>
          <a:bodyPr/>
          <a:lstStyle/>
          <a:p>
            <a:r>
              <a:rPr lang="en-US"/>
              <a:t>MLTSS Association</a:t>
            </a:r>
          </a:p>
        </p:txBody>
      </p:sp>
      <p:sp>
        <p:nvSpPr>
          <p:cNvPr id="5"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3" name="Line"/>
          <p:cNvCxnSpPr/>
          <p:nvPr userDrawn="1"/>
        </p:nvCxnSpPr>
        <p:spPr>
          <a:xfrm>
            <a:off x="1828800" y="4277571"/>
            <a:ext cx="8412480" cy="2625"/>
          </a:xfrm>
          <a:prstGeom prst="line">
            <a:avLst/>
          </a:prstGeom>
          <a:ln w="38100">
            <a:solidFill>
              <a:srgbClr val="FFC600"/>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42570669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itle 1">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72BF763C-B25B-3015-12CE-8E6BA1CE06FA}"/>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6198" y="348315"/>
            <a:ext cx="2591400" cy="982859"/>
          </a:xfrm>
          <a:prstGeom prst="rect">
            <a:avLst/>
          </a:prstGeom>
        </p:spPr>
      </p:pic>
      <p:pic>
        <p:nvPicPr>
          <p:cNvPr id="6" name="Picture 5">
            <a:extLst>
              <a:ext uri="{FF2B5EF4-FFF2-40B4-BE49-F238E27FC236}">
                <a16:creationId xmlns:a16="http://schemas.microsoft.com/office/drawing/2014/main" id="{0463D45D-156D-004C-2D98-C562F0D643E8}"/>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073411" y="5972783"/>
            <a:ext cx="1321443" cy="515939"/>
          </a:xfrm>
          <a:prstGeom prst="rect">
            <a:avLst/>
          </a:prstGeom>
        </p:spPr>
      </p:pic>
      <p:grpSp>
        <p:nvGrpSpPr>
          <p:cNvPr id="14" name="Group 13">
            <a:extLst>
              <a:ext uri="{FF2B5EF4-FFF2-40B4-BE49-F238E27FC236}">
                <a16:creationId xmlns:a16="http://schemas.microsoft.com/office/drawing/2014/main" id="{5F2E7A5C-520F-5F6C-9D80-9643105F9E20}"/>
              </a:ext>
              <a:ext uri="{C183D7F6-B498-43B3-948B-1728B52AA6E4}">
                <adec:decorative xmlns:adec="http://schemas.microsoft.com/office/drawing/2017/decorative" val="1"/>
              </a:ext>
            </a:extLst>
          </p:cNvPr>
          <p:cNvGrpSpPr/>
          <p:nvPr/>
        </p:nvGrpSpPr>
        <p:grpSpPr>
          <a:xfrm>
            <a:off x="-6" y="0"/>
            <a:ext cx="2063263" cy="6868883"/>
            <a:chOff x="-6" y="0"/>
            <a:chExt cx="2063263" cy="6868883"/>
          </a:xfrm>
        </p:grpSpPr>
        <p:sp>
          <p:nvSpPr>
            <p:cNvPr id="15" name="Google Shape;31;p5">
              <a:extLst>
                <a:ext uri="{FF2B5EF4-FFF2-40B4-BE49-F238E27FC236}">
                  <a16:creationId xmlns:a16="http://schemas.microsoft.com/office/drawing/2014/main" id="{55B4E9BD-C583-6173-11E4-9390B76C9072}"/>
                </a:ext>
                <a:ext uri="{C183D7F6-B498-43B3-948B-1728B52AA6E4}">
                  <adec:decorative xmlns:adec="http://schemas.microsoft.com/office/drawing/2017/decorative" val="1"/>
                </a:ext>
              </a:extLst>
            </p:cNvPr>
            <p:cNvSpPr/>
            <p:nvPr/>
          </p:nvSpPr>
          <p:spPr>
            <a:xfrm rot="10800000">
              <a:off x="0" y="0"/>
              <a:ext cx="2063257" cy="68580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0070C0"/>
            </a:solidFill>
            <a:ln>
              <a:noFill/>
            </a:ln>
            <a:effectLst>
              <a:outerShdw blurRad="214313" algn="bl" rotWithShape="0">
                <a:sysClr val="windowText" lastClr="000000">
                  <a:alpha val="25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16" name="Google Shape;32;p5">
              <a:extLst>
                <a:ext uri="{FF2B5EF4-FFF2-40B4-BE49-F238E27FC236}">
                  <a16:creationId xmlns:a16="http://schemas.microsoft.com/office/drawing/2014/main" id="{2E2FF60F-5BB9-EBBA-614D-DCB66055000E}"/>
                </a:ext>
                <a:ext uri="{C183D7F6-B498-43B3-948B-1728B52AA6E4}">
                  <adec:decorative xmlns:adec="http://schemas.microsoft.com/office/drawing/2017/decorative" val="1"/>
                </a:ext>
              </a:extLst>
            </p:cNvPr>
            <p:cNvSpPr/>
            <p:nvPr/>
          </p:nvSpPr>
          <p:spPr>
            <a:xfrm rot="10800000">
              <a:off x="-3" y="0"/>
              <a:ext cx="1903094" cy="68580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57000">
                  <a:srgbClr val="202452"/>
                </a:gs>
                <a:gs pos="100000">
                  <a:srgbClr val="1F4E78"/>
                </a:gs>
              </a:gsLst>
              <a:lin ang="5400000" scaled="1"/>
            </a:gradFill>
            <a:ln>
              <a:noFill/>
            </a:ln>
            <a:effectLst>
              <a:outerShdw blurRad="214313" algn="bl" rotWithShape="0">
                <a:sysClr val="windowText" lastClr="000000">
                  <a:alpha val="35000"/>
                </a:sysClr>
              </a:outerShdw>
            </a:effectLst>
          </p:spPr>
          <p:txBody>
            <a:bodyPr spcFirstLastPara="1" wrap="square" lIns="91425" tIns="45700" rIns="91425" bIns="45700" anchor="ctr" anchorCtr="0">
              <a:noAutofit/>
            </a:bodyPr>
            <a:lstStyle/>
            <a:p>
              <a:pPr marR="0" lvl="0" indent="0" defTabSz="914400" fontAlgn="auto">
                <a:lnSpc>
                  <a:spcPct val="100000"/>
                </a:lnSpc>
                <a:spcBef>
                  <a:spcPts val="0"/>
                </a:spcBef>
                <a:spcAft>
                  <a:spcPts val="0"/>
                </a:spcAft>
                <a:buClr>
                  <a:srgbClr val="000000"/>
                </a:buClr>
                <a:buSzTx/>
                <a:buFont typeface="Arial"/>
                <a:buNone/>
                <a:tabLst/>
              </a:pPr>
              <a:endParaRPr kumimoji="0" b="0" i="0" u="none" strike="noStrike" kern="0" cap="none" spc="0" normalizeH="0" baseline="0" noProof="0">
                <a:ln>
                  <a:noFill/>
                </a:ln>
                <a:solidFill>
                  <a:srgbClr val="000000"/>
                </a:solidFill>
                <a:effectLst/>
                <a:uLnTx/>
                <a:uFillTx/>
                <a:cs typeface="Calibri"/>
                <a:sym typeface="Calibri"/>
              </a:endParaRPr>
            </a:p>
          </p:txBody>
        </p:sp>
        <p:sp>
          <p:nvSpPr>
            <p:cNvPr id="17" name="Google Shape;33;p5">
              <a:extLst>
                <a:ext uri="{FF2B5EF4-FFF2-40B4-BE49-F238E27FC236}">
                  <a16:creationId xmlns:a16="http://schemas.microsoft.com/office/drawing/2014/main" id="{80CE5EF0-78C0-E537-DDEE-B99379717100}"/>
                </a:ext>
                <a:ext uri="{C183D7F6-B498-43B3-948B-1728B52AA6E4}">
                  <adec:decorative xmlns:adec="http://schemas.microsoft.com/office/drawing/2017/decorative" val="1"/>
                </a:ext>
              </a:extLst>
            </p:cNvPr>
            <p:cNvSpPr/>
            <p:nvPr/>
          </p:nvSpPr>
          <p:spPr>
            <a:xfrm rot="10800000">
              <a:off x="-6" y="5511259"/>
              <a:ext cx="1252923" cy="1357624"/>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noFill/>
            </a:ln>
            <a:effectLst>
              <a:outerShdw blurRad="214313" algn="bl" rotWithShape="0">
                <a:sysClr val="windowText" lastClr="000000">
                  <a:alpha val="30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grpSp>
      <p:sp>
        <p:nvSpPr>
          <p:cNvPr id="18" name="Title 1">
            <a:extLst>
              <a:ext uri="{FF2B5EF4-FFF2-40B4-BE49-F238E27FC236}">
                <a16:creationId xmlns:a16="http://schemas.microsoft.com/office/drawing/2014/main" id="{E6F702AE-8DEE-B0C8-F4C2-A7ABA6F4E35A}"/>
              </a:ext>
            </a:extLst>
          </p:cNvPr>
          <p:cNvSpPr>
            <a:spLocks noGrp="1"/>
          </p:cNvSpPr>
          <p:nvPr>
            <p:ph type="title" hasCustomPrompt="1"/>
          </p:nvPr>
        </p:nvSpPr>
        <p:spPr>
          <a:xfrm>
            <a:off x="4059044" y="2853629"/>
            <a:ext cx="7248553" cy="959583"/>
          </a:xfrm>
        </p:spPr>
        <p:txBody>
          <a:bodyPr>
            <a:noAutofit/>
          </a:bodyPr>
          <a:lstStyle>
            <a:lvl1pPr algn="r">
              <a:defRPr sz="4000" b="1">
                <a:solidFill>
                  <a:schemeClr val="tx1"/>
                </a:solidFill>
              </a:defRPr>
            </a:lvl1pPr>
          </a:lstStyle>
          <a:p>
            <a:r>
              <a:rPr lang="en-US"/>
              <a:t>Click to here to edit the presentation title</a:t>
            </a:r>
          </a:p>
        </p:txBody>
      </p:sp>
      <p:sp>
        <p:nvSpPr>
          <p:cNvPr id="19" name="Text Placeholder 2">
            <a:extLst>
              <a:ext uri="{FF2B5EF4-FFF2-40B4-BE49-F238E27FC236}">
                <a16:creationId xmlns:a16="http://schemas.microsoft.com/office/drawing/2014/main" id="{2433F96C-43B9-1435-344F-32CB5DBF724B}"/>
              </a:ext>
            </a:extLst>
          </p:cNvPr>
          <p:cNvSpPr>
            <a:spLocks noGrp="1"/>
          </p:cNvSpPr>
          <p:nvPr>
            <p:ph type="body" idx="1" hasCustomPrompt="1"/>
          </p:nvPr>
        </p:nvSpPr>
        <p:spPr>
          <a:xfrm>
            <a:off x="5386040" y="4220590"/>
            <a:ext cx="5916294" cy="823912"/>
          </a:xfrm>
        </p:spPr>
        <p:txBody>
          <a:bodyPr anchor="b"/>
          <a:lstStyle>
            <a:lvl1pPr marL="0" indent="0" algn="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here to edit the title slide </a:t>
            </a:r>
          </a:p>
        </p:txBody>
      </p:sp>
    </p:spTree>
    <p:extLst>
      <p:ext uri="{BB962C8B-B14F-4D97-AF65-F5344CB8AC3E}">
        <p14:creationId xmlns:p14="http://schemas.microsoft.com/office/powerpoint/2010/main" val="24704633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itle 0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61CF87-9EF1-74CE-C5C0-AAD5F3D25D57}"/>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534320" y="659479"/>
            <a:ext cx="9722200" cy="6218642"/>
          </a:xfrm>
          <a:prstGeom prst="rect">
            <a:avLst/>
          </a:prstGeom>
        </p:spPr>
      </p:pic>
      <p:sp>
        <p:nvSpPr>
          <p:cNvPr id="10" name="Freeform: Shape 9">
            <a:extLst>
              <a:ext uri="{FF2B5EF4-FFF2-40B4-BE49-F238E27FC236}">
                <a16:creationId xmlns:a16="http://schemas.microsoft.com/office/drawing/2014/main" id="{83812216-6184-49D7-6D37-7067865D3C58}"/>
              </a:ext>
              <a:ext uri="{C183D7F6-B498-43B3-948B-1728B52AA6E4}">
                <adec:decorative xmlns:adec="http://schemas.microsoft.com/office/drawing/2017/decorative" val="1"/>
              </a:ext>
            </a:extLst>
          </p:cNvPr>
          <p:cNvSpPr/>
          <p:nvPr/>
        </p:nvSpPr>
        <p:spPr>
          <a:xfrm>
            <a:off x="6738821" y="0"/>
            <a:ext cx="5453179" cy="6847119"/>
          </a:xfrm>
          <a:custGeom>
            <a:avLst/>
            <a:gdLst>
              <a:gd name="connsiteX0" fmla="*/ 121063 w 7692009"/>
              <a:gd name="connsiteY0" fmla="*/ 0 h 6934200"/>
              <a:gd name="connsiteX1" fmla="*/ 7692009 w 7692009"/>
              <a:gd name="connsiteY1" fmla="*/ 0 h 6934200"/>
              <a:gd name="connsiteX2" fmla="*/ 7692009 w 7692009"/>
              <a:gd name="connsiteY2" fmla="*/ 6934200 h 6934200"/>
              <a:gd name="connsiteX3" fmla="*/ 2586493 w 7692009"/>
              <a:gd name="connsiteY3" fmla="*/ 6934200 h 6934200"/>
              <a:gd name="connsiteX4" fmla="*/ 2516023 w 7692009"/>
              <a:gd name="connsiteY4" fmla="*/ 6871902 h 6934200"/>
              <a:gd name="connsiteX5" fmla="*/ 1211320 w 7692009"/>
              <a:gd name="connsiteY5" fmla="*/ 5304877 h 6934200"/>
              <a:gd name="connsiteX6" fmla="*/ 112914 w 7692009"/>
              <a:gd name="connsiteY6" fmla="*/ 38065 h 6934200"/>
              <a:gd name="connsiteX7" fmla="*/ 121063 w 7692009"/>
              <a:gd name="connsiteY7" fmla="*/ 0 h 6934200"/>
              <a:gd name="connsiteX0" fmla="*/ 2233580 w 7692009"/>
              <a:gd name="connsiteY0" fmla="*/ 19190 h 6934200"/>
              <a:gd name="connsiteX1" fmla="*/ 7692009 w 7692009"/>
              <a:gd name="connsiteY1" fmla="*/ 0 h 6934200"/>
              <a:gd name="connsiteX2" fmla="*/ 7692009 w 7692009"/>
              <a:gd name="connsiteY2" fmla="*/ 6934200 h 6934200"/>
              <a:gd name="connsiteX3" fmla="*/ 2586493 w 7692009"/>
              <a:gd name="connsiteY3" fmla="*/ 6934200 h 6934200"/>
              <a:gd name="connsiteX4" fmla="*/ 2516023 w 7692009"/>
              <a:gd name="connsiteY4" fmla="*/ 6871902 h 6934200"/>
              <a:gd name="connsiteX5" fmla="*/ 1211320 w 7692009"/>
              <a:gd name="connsiteY5" fmla="*/ 5304877 h 6934200"/>
              <a:gd name="connsiteX6" fmla="*/ 112914 w 7692009"/>
              <a:gd name="connsiteY6" fmla="*/ 38065 h 6934200"/>
              <a:gd name="connsiteX7" fmla="*/ 2233580 w 7692009"/>
              <a:gd name="connsiteY7" fmla="*/ 19190 h 6934200"/>
              <a:gd name="connsiteX0" fmla="*/ 1765608 w 7224037"/>
              <a:gd name="connsiteY0" fmla="*/ 19190 h 6934200"/>
              <a:gd name="connsiteX1" fmla="*/ 7224037 w 7224037"/>
              <a:gd name="connsiteY1" fmla="*/ 0 h 6934200"/>
              <a:gd name="connsiteX2" fmla="*/ 7224037 w 7224037"/>
              <a:gd name="connsiteY2" fmla="*/ 6934200 h 6934200"/>
              <a:gd name="connsiteX3" fmla="*/ 2118521 w 7224037"/>
              <a:gd name="connsiteY3" fmla="*/ 6934200 h 6934200"/>
              <a:gd name="connsiteX4" fmla="*/ 2048051 w 7224037"/>
              <a:gd name="connsiteY4" fmla="*/ 6871902 h 6934200"/>
              <a:gd name="connsiteX5" fmla="*/ 743348 w 7224037"/>
              <a:gd name="connsiteY5" fmla="*/ 5304877 h 6934200"/>
              <a:gd name="connsiteX6" fmla="*/ 299525 w 7224037"/>
              <a:gd name="connsiteY6" fmla="*/ 38065 h 6934200"/>
              <a:gd name="connsiteX7" fmla="*/ 1765608 w 7224037"/>
              <a:gd name="connsiteY7" fmla="*/ 19190 h 6934200"/>
              <a:gd name="connsiteX0" fmla="*/ 1753977 w 7212406"/>
              <a:gd name="connsiteY0" fmla="*/ 19190 h 6934200"/>
              <a:gd name="connsiteX1" fmla="*/ 7212406 w 7212406"/>
              <a:gd name="connsiteY1" fmla="*/ 0 h 6934200"/>
              <a:gd name="connsiteX2" fmla="*/ 7212406 w 7212406"/>
              <a:gd name="connsiteY2" fmla="*/ 6934200 h 6934200"/>
              <a:gd name="connsiteX3" fmla="*/ 2106890 w 7212406"/>
              <a:gd name="connsiteY3" fmla="*/ 6934200 h 6934200"/>
              <a:gd name="connsiteX4" fmla="*/ 2036420 w 7212406"/>
              <a:gd name="connsiteY4" fmla="*/ 6871902 h 6934200"/>
              <a:gd name="connsiteX5" fmla="*/ 731717 w 7212406"/>
              <a:gd name="connsiteY5" fmla="*/ 5304877 h 6934200"/>
              <a:gd name="connsiteX6" fmla="*/ 287894 w 7212406"/>
              <a:gd name="connsiteY6" fmla="*/ 38065 h 6934200"/>
              <a:gd name="connsiteX7" fmla="*/ 1753977 w 7212406"/>
              <a:gd name="connsiteY7" fmla="*/ 19190 h 6934200"/>
              <a:gd name="connsiteX0" fmla="*/ 1769985 w 7228414"/>
              <a:gd name="connsiteY0" fmla="*/ 29100 h 6944110"/>
              <a:gd name="connsiteX1" fmla="*/ 7228414 w 7228414"/>
              <a:gd name="connsiteY1" fmla="*/ 9910 h 6944110"/>
              <a:gd name="connsiteX2" fmla="*/ 7228414 w 7228414"/>
              <a:gd name="connsiteY2" fmla="*/ 6944110 h 6944110"/>
              <a:gd name="connsiteX3" fmla="*/ 2122898 w 7228414"/>
              <a:gd name="connsiteY3" fmla="*/ 6944110 h 6944110"/>
              <a:gd name="connsiteX4" fmla="*/ 2052428 w 7228414"/>
              <a:gd name="connsiteY4" fmla="*/ 6881812 h 6944110"/>
              <a:gd name="connsiteX5" fmla="*/ 747725 w 7228414"/>
              <a:gd name="connsiteY5" fmla="*/ 5314787 h 6944110"/>
              <a:gd name="connsiteX6" fmla="*/ 274149 w 7228414"/>
              <a:gd name="connsiteY6" fmla="*/ 0 h 6944110"/>
              <a:gd name="connsiteX7" fmla="*/ 1769985 w 7228414"/>
              <a:gd name="connsiteY7" fmla="*/ 29100 h 6944110"/>
              <a:gd name="connsiteX0" fmla="*/ 1829493 w 7228414"/>
              <a:gd name="connsiteY0" fmla="*/ 315 h 6944110"/>
              <a:gd name="connsiteX1" fmla="*/ 7228414 w 7228414"/>
              <a:gd name="connsiteY1" fmla="*/ 9910 h 6944110"/>
              <a:gd name="connsiteX2" fmla="*/ 7228414 w 7228414"/>
              <a:gd name="connsiteY2" fmla="*/ 6944110 h 6944110"/>
              <a:gd name="connsiteX3" fmla="*/ 2122898 w 7228414"/>
              <a:gd name="connsiteY3" fmla="*/ 6944110 h 6944110"/>
              <a:gd name="connsiteX4" fmla="*/ 2052428 w 7228414"/>
              <a:gd name="connsiteY4" fmla="*/ 6881812 h 6944110"/>
              <a:gd name="connsiteX5" fmla="*/ 747725 w 7228414"/>
              <a:gd name="connsiteY5" fmla="*/ 5314787 h 6944110"/>
              <a:gd name="connsiteX6" fmla="*/ 274149 w 7228414"/>
              <a:gd name="connsiteY6" fmla="*/ 0 h 6944110"/>
              <a:gd name="connsiteX7" fmla="*/ 1829493 w 7228414"/>
              <a:gd name="connsiteY7" fmla="*/ 315 h 694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8414" h="6944110">
                <a:moveTo>
                  <a:pt x="1829493" y="315"/>
                </a:moveTo>
                <a:lnTo>
                  <a:pt x="7228414" y="9910"/>
                </a:lnTo>
                <a:lnTo>
                  <a:pt x="7228414" y="6944110"/>
                </a:lnTo>
                <a:lnTo>
                  <a:pt x="2122898" y="6944110"/>
                </a:lnTo>
                <a:lnTo>
                  <a:pt x="2052428" y="6881812"/>
                </a:lnTo>
                <a:cubicBezTo>
                  <a:pt x="1566847" y="6433461"/>
                  <a:pt x="1125508" y="5909135"/>
                  <a:pt x="747725" y="5314787"/>
                </a:cubicBezTo>
                <a:cubicBezTo>
                  <a:pt x="-322659" y="3630800"/>
                  <a:pt x="-12915" y="696791"/>
                  <a:pt x="274149" y="0"/>
                </a:cubicBezTo>
                <a:lnTo>
                  <a:pt x="1829493" y="315"/>
                </a:lnTo>
                <a:close/>
              </a:path>
            </a:pathLst>
          </a:cu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7" name="Group 16">
            <a:extLst>
              <a:ext uri="{FF2B5EF4-FFF2-40B4-BE49-F238E27FC236}">
                <a16:creationId xmlns:a16="http://schemas.microsoft.com/office/drawing/2014/main" id="{696EAE71-73F9-B87B-2535-DFC0EC8CDB27}"/>
              </a:ext>
              <a:ext uri="{C183D7F6-B498-43B3-948B-1728B52AA6E4}">
                <adec:decorative xmlns:adec="http://schemas.microsoft.com/office/drawing/2017/decorative" val="1"/>
              </a:ext>
            </a:extLst>
          </p:cNvPr>
          <p:cNvGrpSpPr/>
          <p:nvPr/>
        </p:nvGrpSpPr>
        <p:grpSpPr>
          <a:xfrm>
            <a:off x="-6" y="-3"/>
            <a:ext cx="1665521" cy="6858002"/>
            <a:chOff x="-6" y="-3"/>
            <a:chExt cx="1665521" cy="6858002"/>
          </a:xfrm>
        </p:grpSpPr>
        <p:sp>
          <p:nvSpPr>
            <p:cNvPr id="18" name="Google Shape;31;p5">
              <a:extLst>
                <a:ext uri="{FF2B5EF4-FFF2-40B4-BE49-F238E27FC236}">
                  <a16:creationId xmlns:a16="http://schemas.microsoft.com/office/drawing/2014/main" id="{7D5D3AFF-1E19-C4AF-B1A1-B18574491693}"/>
                </a:ext>
                <a:ext uri="{C183D7F6-B498-43B3-948B-1728B52AA6E4}">
                  <adec:decorative xmlns:adec="http://schemas.microsoft.com/office/drawing/2017/decorative" val="1"/>
                </a:ext>
              </a:extLst>
            </p:cNvPr>
            <p:cNvSpPr/>
            <p:nvPr/>
          </p:nvSpPr>
          <p:spPr>
            <a:xfrm rot="10800000">
              <a:off x="0" y="0"/>
              <a:ext cx="1665515" cy="6611345"/>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0070C0"/>
            </a:solidFill>
            <a:ln>
              <a:noFill/>
            </a:ln>
            <a:effectLst>
              <a:outerShdw blurRad="214313" algn="bl" rotWithShape="0">
                <a:sysClr val="windowText" lastClr="000000">
                  <a:alpha val="25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20" name="Google Shape;32;p5">
              <a:extLst>
                <a:ext uri="{FF2B5EF4-FFF2-40B4-BE49-F238E27FC236}">
                  <a16:creationId xmlns:a16="http://schemas.microsoft.com/office/drawing/2014/main" id="{D69D3FF8-6B4A-AE95-949C-9772BE8776BD}"/>
                </a:ext>
                <a:ext uri="{C183D7F6-B498-43B3-948B-1728B52AA6E4}">
                  <adec:decorative xmlns:adec="http://schemas.microsoft.com/office/drawing/2017/decorative" val="1"/>
                </a:ext>
              </a:extLst>
            </p:cNvPr>
            <p:cNvSpPr/>
            <p:nvPr/>
          </p:nvSpPr>
          <p:spPr>
            <a:xfrm rot="10800000">
              <a:off x="-6" y="-3"/>
              <a:ext cx="1536227" cy="685800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57000">
                  <a:srgbClr val="202452"/>
                </a:gs>
                <a:gs pos="100000">
                  <a:srgbClr val="1F4E78"/>
                </a:gs>
              </a:gsLst>
              <a:lin ang="5400000" scaled="1"/>
            </a:gradFill>
            <a:ln>
              <a:noFill/>
            </a:ln>
            <a:effectLst>
              <a:outerShdw blurRad="214313" algn="bl" rotWithShape="0">
                <a:sysClr val="windowText" lastClr="000000">
                  <a:alpha val="35000"/>
                </a:sysClr>
              </a:outerShdw>
            </a:effectLst>
          </p:spPr>
          <p:txBody>
            <a:bodyPr spcFirstLastPara="1" wrap="square" lIns="91425" tIns="45700" rIns="91425" bIns="45700" anchor="ctr" anchorCtr="0">
              <a:noAutofit/>
            </a:bodyPr>
            <a:lstStyle/>
            <a:p>
              <a:pPr marR="0" lvl="0" indent="0" defTabSz="914400" fontAlgn="auto">
                <a:lnSpc>
                  <a:spcPct val="100000"/>
                </a:lnSpc>
                <a:spcBef>
                  <a:spcPts val="0"/>
                </a:spcBef>
                <a:spcAft>
                  <a:spcPts val="0"/>
                </a:spcAft>
                <a:buClr>
                  <a:srgbClr val="000000"/>
                </a:buClr>
                <a:buSzTx/>
                <a:buFont typeface="Arial"/>
                <a:buNone/>
                <a:tabLst/>
              </a:pPr>
              <a:endParaRPr kumimoji="0" b="0" i="0" u="none" strike="noStrike" kern="0" cap="none" spc="0" normalizeH="0" baseline="0" noProof="0">
                <a:ln>
                  <a:noFill/>
                </a:ln>
                <a:solidFill>
                  <a:srgbClr val="000000"/>
                </a:solidFill>
                <a:effectLst/>
                <a:uLnTx/>
                <a:uFillTx/>
                <a:cs typeface="Calibri"/>
                <a:sym typeface="Calibri"/>
              </a:endParaRPr>
            </a:p>
          </p:txBody>
        </p:sp>
        <p:sp>
          <p:nvSpPr>
            <p:cNvPr id="21" name="Google Shape;33;p5">
              <a:extLst>
                <a:ext uri="{FF2B5EF4-FFF2-40B4-BE49-F238E27FC236}">
                  <a16:creationId xmlns:a16="http://schemas.microsoft.com/office/drawing/2014/main" id="{9956CB35-3510-6023-F29E-33ACF617D37C}"/>
                </a:ext>
                <a:ext uri="{C183D7F6-B498-43B3-948B-1728B52AA6E4}">
                  <adec:decorative xmlns:adec="http://schemas.microsoft.com/office/drawing/2017/decorative" val="1"/>
                </a:ext>
              </a:extLst>
            </p:cNvPr>
            <p:cNvSpPr/>
            <p:nvPr/>
          </p:nvSpPr>
          <p:spPr>
            <a:xfrm rot="10800000">
              <a:off x="-5" y="5549203"/>
              <a:ext cx="1011392" cy="1308796"/>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noFill/>
            </a:ln>
            <a:effectLst>
              <a:outerShdw blurRad="214313" algn="bl" rotWithShape="0">
                <a:sysClr val="windowText" lastClr="000000">
                  <a:alpha val="30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grpSp>
      <p:pic>
        <p:nvPicPr>
          <p:cNvPr id="22" name="Picture 21">
            <a:extLst>
              <a:ext uri="{FF2B5EF4-FFF2-40B4-BE49-F238E27FC236}">
                <a16:creationId xmlns:a16="http://schemas.microsoft.com/office/drawing/2014/main" id="{72BF763C-B25B-3015-12CE-8E6BA1CE06F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2927" y="348315"/>
            <a:ext cx="2591400" cy="982859"/>
          </a:xfrm>
          <a:prstGeom prst="rect">
            <a:avLst/>
          </a:prstGeom>
        </p:spPr>
      </p:pic>
      <p:pic>
        <p:nvPicPr>
          <p:cNvPr id="7" name="Picture 6">
            <a:extLst>
              <a:ext uri="{FF2B5EF4-FFF2-40B4-BE49-F238E27FC236}">
                <a16:creationId xmlns:a16="http://schemas.microsoft.com/office/drawing/2014/main" id="{690D0633-BDD1-B025-F0DF-E6B941DA5D02}"/>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510140" y="5972783"/>
            <a:ext cx="1321443" cy="515939"/>
          </a:xfrm>
          <a:prstGeom prst="rect">
            <a:avLst/>
          </a:prstGeom>
        </p:spPr>
      </p:pic>
      <p:sp>
        <p:nvSpPr>
          <p:cNvPr id="12" name="Title 1">
            <a:extLst>
              <a:ext uri="{FF2B5EF4-FFF2-40B4-BE49-F238E27FC236}">
                <a16:creationId xmlns:a16="http://schemas.microsoft.com/office/drawing/2014/main" id="{E52FE7E1-3483-8B9C-58BE-7ADBAF91F520}"/>
              </a:ext>
            </a:extLst>
          </p:cNvPr>
          <p:cNvSpPr>
            <a:spLocks noGrp="1"/>
          </p:cNvSpPr>
          <p:nvPr>
            <p:ph type="title" hasCustomPrompt="1"/>
          </p:nvPr>
        </p:nvSpPr>
        <p:spPr>
          <a:xfrm>
            <a:off x="6900264" y="2853629"/>
            <a:ext cx="4505326" cy="959583"/>
          </a:xfrm>
        </p:spPr>
        <p:txBody>
          <a:bodyPr>
            <a:noAutofit/>
          </a:bodyPr>
          <a:lstStyle>
            <a:lvl1pPr algn="r">
              <a:defRPr sz="3600" b="1">
                <a:solidFill>
                  <a:schemeClr val="tx1"/>
                </a:solidFill>
              </a:defRPr>
            </a:lvl1pPr>
          </a:lstStyle>
          <a:p>
            <a:r>
              <a:rPr lang="en-US"/>
              <a:t>Click to here to edit the presentation title</a:t>
            </a:r>
          </a:p>
        </p:txBody>
      </p:sp>
      <p:sp>
        <p:nvSpPr>
          <p:cNvPr id="19" name="Text Placeholder 2">
            <a:extLst>
              <a:ext uri="{FF2B5EF4-FFF2-40B4-BE49-F238E27FC236}">
                <a16:creationId xmlns:a16="http://schemas.microsoft.com/office/drawing/2014/main" id="{7983A80C-3A14-BE91-3F24-C46349859140}"/>
              </a:ext>
            </a:extLst>
          </p:cNvPr>
          <p:cNvSpPr>
            <a:spLocks noGrp="1"/>
          </p:cNvSpPr>
          <p:nvPr>
            <p:ph type="body" idx="1" hasCustomPrompt="1"/>
          </p:nvPr>
        </p:nvSpPr>
        <p:spPr>
          <a:xfrm>
            <a:off x="7408454" y="4220590"/>
            <a:ext cx="3991872" cy="823912"/>
          </a:xfrm>
        </p:spPr>
        <p:txBody>
          <a:bodyPr anchor="b"/>
          <a:lstStyle>
            <a:lvl1pPr marL="0" indent="0" algn="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here to edit the subtitle</a:t>
            </a:r>
          </a:p>
        </p:txBody>
      </p:sp>
      <p:sp>
        <p:nvSpPr>
          <p:cNvPr id="2" name="Page Number 1">
            <a:extLst>
              <a:ext uri="{FF2B5EF4-FFF2-40B4-BE49-F238E27FC236}">
                <a16:creationId xmlns:a16="http://schemas.microsoft.com/office/drawing/2014/main" id="{5F8D0DAF-1F46-24FC-55A3-EA16FA7556E0}"/>
              </a:ext>
              <a:ext uri="{C183D7F6-B498-43B3-948B-1728B52AA6E4}">
                <adec:decorative xmlns:adec="http://schemas.microsoft.com/office/drawing/2017/decorative" val="0"/>
              </a:ext>
            </a:extLst>
          </p:cNvPr>
          <p:cNvSpPr txBox="1"/>
          <p:nvPr/>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pPr lvl="0"/>
              <a:t>‹#›</a:t>
            </a:fld>
            <a:endParaRPr lang="en-US" sz="1200" noProof="0"/>
          </a:p>
        </p:txBody>
      </p:sp>
    </p:spTree>
    <p:extLst>
      <p:ext uri="{BB962C8B-B14F-4D97-AF65-F5344CB8AC3E}">
        <p14:creationId xmlns:p14="http://schemas.microsoft.com/office/powerpoint/2010/main" val="35612022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itle 0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F1B7ED-A806-AEF8-12A5-A37511365E99}"/>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 y="-10883"/>
            <a:ext cx="7281753" cy="6894456"/>
          </a:xfrm>
          <a:prstGeom prst="rect">
            <a:avLst/>
          </a:prstGeom>
        </p:spPr>
      </p:pic>
      <p:sp>
        <p:nvSpPr>
          <p:cNvPr id="2" name="Freeform: Shape 1">
            <a:extLst>
              <a:ext uri="{FF2B5EF4-FFF2-40B4-BE49-F238E27FC236}">
                <a16:creationId xmlns:a16="http://schemas.microsoft.com/office/drawing/2014/main" id="{5DD407FE-CD46-7238-3DDD-E0F60FAE2A9D}"/>
              </a:ext>
              <a:ext uri="{C183D7F6-B498-43B3-948B-1728B52AA6E4}">
                <adec:decorative xmlns:adec="http://schemas.microsoft.com/office/drawing/2017/decorative" val="1"/>
              </a:ext>
            </a:extLst>
          </p:cNvPr>
          <p:cNvSpPr/>
          <p:nvPr/>
        </p:nvSpPr>
        <p:spPr>
          <a:xfrm>
            <a:off x="5208672" y="-10883"/>
            <a:ext cx="6983328" cy="6904295"/>
          </a:xfrm>
          <a:custGeom>
            <a:avLst/>
            <a:gdLst>
              <a:gd name="connsiteX0" fmla="*/ 121063 w 7692009"/>
              <a:gd name="connsiteY0" fmla="*/ 0 h 6934200"/>
              <a:gd name="connsiteX1" fmla="*/ 7692009 w 7692009"/>
              <a:gd name="connsiteY1" fmla="*/ 0 h 6934200"/>
              <a:gd name="connsiteX2" fmla="*/ 7692009 w 7692009"/>
              <a:gd name="connsiteY2" fmla="*/ 6934200 h 6934200"/>
              <a:gd name="connsiteX3" fmla="*/ 2586493 w 7692009"/>
              <a:gd name="connsiteY3" fmla="*/ 6934200 h 6934200"/>
              <a:gd name="connsiteX4" fmla="*/ 2516023 w 7692009"/>
              <a:gd name="connsiteY4" fmla="*/ 6871902 h 6934200"/>
              <a:gd name="connsiteX5" fmla="*/ 1211320 w 7692009"/>
              <a:gd name="connsiteY5" fmla="*/ 5304877 h 6934200"/>
              <a:gd name="connsiteX6" fmla="*/ 112914 w 7692009"/>
              <a:gd name="connsiteY6" fmla="*/ 38065 h 6934200"/>
              <a:gd name="connsiteX7" fmla="*/ 121063 w 7692009"/>
              <a:gd name="connsiteY7" fmla="*/ 0 h 6934200"/>
              <a:gd name="connsiteX0" fmla="*/ 2233580 w 7692009"/>
              <a:gd name="connsiteY0" fmla="*/ 19190 h 6934200"/>
              <a:gd name="connsiteX1" fmla="*/ 7692009 w 7692009"/>
              <a:gd name="connsiteY1" fmla="*/ 0 h 6934200"/>
              <a:gd name="connsiteX2" fmla="*/ 7692009 w 7692009"/>
              <a:gd name="connsiteY2" fmla="*/ 6934200 h 6934200"/>
              <a:gd name="connsiteX3" fmla="*/ 2586493 w 7692009"/>
              <a:gd name="connsiteY3" fmla="*/ 6934200 h 6934200"/>
              <a:gd name="connsiteX4" fmla="*/ 2516023 w 7692009"/>
              <a:gd name="connsiteY4" fmla="*/ 6871902 h 6934200"/>
              <a:gd name="connsiteX5" fmla="*/ 1211320 w 7692009"/>
              <a:gd name="connsiteY5" fmla="*/ 5304877 h 6934200"/>
              <a:gd name="connsiteX6" fmla="*/ 112914 w 7692009"/>
              <a:gd name="connsiteY6" fmla="*/ 38065 h 6934200"/>
              <a:gd name="connsiteX7" fmla="*/ 2233580 w 7692009"/>
              <a:gd name="connsiteY7" fmla="*/ 19190 h 6934200"/>
              <a:gd name="connsiteX0" fmla="*/ 1765608 w 7224037"/>
              <a:gd name="connsiteY0" fmla="*/ 19190 h 6934200"/>
              <a:gd name="connsiteX1" fmla="*/ 7224037 w 7224037"/>
              <a:gd name="connsiteY1" fmla="*/ 0 h 6934200"/>
              <a:gd name="connsiteX2" fmla="*/ 7224037 w 7224037"/>
              <a:gd name="connsiteY2" fmla="*/ 6934200 h 6934200"/>
              <a:gd name="connsiteX3" fmla="*/ 2118521 w 7224037"/>
              <a:gd name="connsiteY3" fmla="*/ 6934200 h 6934200"/>
              <a:gd name="connsiteX4" fmla="*/ 2048051 w 7224037"/>
              <a:gd name="connsiteY4" fmla="*/ 6871902 h 6934200"/>
              <a:gd name="connsiteX5" fmla="*/ 743348 w 7224037"/>
              <a:gd name="connsiteY5" fmla="*/ 5304877 h 6934200"/>
              <a:gd name="connsiteX6" fmla="*/ 299525 w 7224037"/>
              <a:gd name="connsiteY6" fmla="*/ 38065 h 6934200"/>
              <a:gd name="connsiteX7" fmla="*/ 1765608 w 7224037"/>
              <a:gd name="connsiteY7" fmla="*/ 19190 h 6934200"/>
              <a:gd name="connsiteX0" fmla="*/ 1753977 w 7212406"/>
              <a:gd name="connsiteY0" fmla="*/ 19190 h 6934200"/>
              <a:gd name="connsiteX1" fmla="*/ 7212406 w 7212406"/>
              <a:gd name="connsiteY1" fmla="*/ 0 h 6934200"/>
              <a:gd name="connsiteX2" fmla="*/ 7212406 w 7212406"/>
              <a:gd name="connsiteY2" fmla="*/ 6934200 h 6934200"/>
              <a:gd name="connsiteX3" fmla="*/ 2106890 w 7212406"/>
              <a:gd name="connsiteY3" fmla="*/ 6934200 h 6934200"/>
              <a:gd name="connsiteX4" fmla="*/ 2036420 w 7212406"/>
              <a:gd name="connsiteY4" fmla="*/ 6871902 h 6934200"/>
              <a:gd name="connsiteX5" fmla="*/ 731717 w 7212406"/>
              <a:gd name="connsiteY5" fmla="*/ 5304877 h 6934200"/>
              <a:gd name="connsiteX6" fmla="*/ 287894 w 7212406"/>
              <a:gd name="connsiteY6" fmla="*/ 38065 h 6934200"/>
              <a:gd name="connsiteX7" fmla="*/ 1753977 w 7212406"/>
              <a:gd name="connsiteY7" fmla="*/ 19190 h 6934200"/>
              <a:gd name="connsiteX0" fmla="*/ 1769985 w 7228414"/>
              <a:gd name="connsiteY0" fmla="*/ 29100 h 6944110"/>
              <a:gd name="connsiteX1" fmla="*/ 7228414 w 7228414"/>
              <a:gd name="connsiteY1" fmla="*/ 9910 h 6944110"/>
              <a:gd name="connsiteX2" fmla="*/ 7228414 w 7228414"/>
              <a:gd name="connsiteY2" fmla="*/ 6944110 h 6944110"/>
              <a:gd name="connsiteX3" fmla="*/ 2122898 w 7228414"/>
              <a:gd name="connsiteY3" fmla="*/ 6944110 h 6944110"/>
              <a:gd name="connsiteX4" fmla="*/ 2052428 w 7228414"/>
              <a:gd name="connsiteY4" fmla="*/ 6881812 h 6944110"/>
              <a:gd name="connsiteX5" fmla="*/ 747725 w 7228414"/>
              <a:gd name="connsiteY5" fmla="*/ 5314787 h 6944110"/>
              <a:gd name="connsiteX6" fmla="*/ 274149 w 7228414"/>
              <a:gd name="connsiteY6" fmla="*/ 0 h 6944110"/>
              <a:gd name="connsiteX7" fmla="*/ 1769985 w 7228414"/>
              <a:gd name="connsiteY7" fmla="*/ 29100 h 6944110"/>
              <a:gd name="connsiteX0" fmla="*/ 1829493 w 7228414"/>
              <a:gd name="connsiteY0" fmla="*/ 315 h 6944110"/>
              <a:gd name="connsiteX1" fmla="*/ 7228414 w 7228414"/>
              <a:gd name="connsiteY1" fmla="*/ 9910 h 6944110"/>
              <a:gd name="connsiteX2" fmla="*/ 7228414 w 7228414"/>
              <a:gd name="connsiteY2" fmla="*/ 6944110 h 6944110"/>
              <a:gd name="connsiteX3" fmla="*/ 2122898 w 7228414"/>
              <a:gd name="connsiteY3" fmla="*/ 6944110 h 6944110"/>
              <a:gd name="connsiteX4" fmla="*/ 2052428 w 7228414"/>
              <a:gd name="connsiteY4" fmla="*/ 6881812 h 6944110"/>
              <a:gd name="connsiteX5" fmla="*/ 747725 w 7228414"/>
              <a:gd name="connsiteY5" fmla="*/ 5314787 h 6944110"/>
              <a:gd name="connsiteX6" fmla="*/ 274149 w 7228414"/>
              <a:gd name="connsiteY6" fmla="*/ 0 h 6944110"/>
              <a:gd name="connsiteX7" fmla="*/ 1829493 w 7228414"/>
              <a:gd name="connsiteY7" fmla="*/ 315 h 694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8414" h="6944110">
                <a:moveTo>
                  <a:pt x="1829493" y="315"/>
                </a:moveTo>
                <a:lnTo>
                  <a:pt x="7228414" y="9910"/>
                </a:lnTo>
                <a:lnTo>
                  <a:pt x="7228414" y="6944110"/>
                </a:lnTo>
                <a:lnTo>
                  <a:pt x="2122898" y="6944110"/>
                </a:lnTo>
                <a:lnTo>
                  <a:pt x="2052428" y="6881812"/>
                </a:lnTo>
                <a:cubicBezTo>
                  <a:pt x="1566847" y="6433461"/>
                  <a:pt x="1125508" y="5909135"/>
                  <a:pt x="747725" y="5314787"/>
                </a:cubicBezTo>
                <a:cubicBezTo>
                  <a:pt x="-322659" y="3630800"/>
                  <a:pt x="-12915" y="696791"/>
                  <a:pt x="274149" y="0"/>
                </a:cubicBezTo>
                <a:lnTo>
                  <a:pt x="1829493" y="315"/>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3A8BB5C2-0F77-9155-37B3-29BF82F78D46}"/>
              </a:ext>
              <a:ext uri="{C183D7F6-B498-43B3-948B-1728B52AA6E4}">
                <adec:decorative xmlns:adec="http://schemas.microsoft.com/office/drawing/2017/decorative" val="1"/>
              </a:ext>
            </a:extLst>
          </p:cNvPr>
          <p:cNvGrpSpPr/>
          <p:nvPr/>
        </p:nvGrpSpPr>
        <p:grpSpPr>
          <a:xfrm>
            <a:off x="-6" y="-3"/>
            <a:ext cx="1665521" cy="6858002"/>
            <a:chOff x="-6" y="-3"/>
            <a:chExt cx="1665521" cy="6858002"/>
          </a:xfrm>
        </p:grpSpPr>
        <p:sp>
          <p:nvSpPr>
            <p:cNvPr id="13" name="Google Shape;31;p5">
              <a:extLst>
                <a:ext uri="{FF2B5EF4-FFF2-40B4-BE49-F238E27FC236}">
                  <a16:creationId xmlns:a16="http://schemas.microsoft.com/office/drawing/2014/main" id="{0CC997D5-51D5-AAD5-792B-4C3774768F4B}"/>
                </a:ext>
                <a:ext uri="{C183D7F6-B498-43B3-948B-1728B52AA6E4}">
                  <adec:decorative xmlns:adec="http://schemas.microsoft.com/office/drawing/2017/decorative" val="1"/>
                </a:ext>
              </a:extLst>
            </p:cNvPr>
            <p:cNvSpPr/>
            <p:nvPr/>
          </p:nvSpPr>
          <p:spPr>
            <a:xfrm rot="10800000">
              <a:off x="0" y="0"/>
              <a:ext cx="1665515" cy="6611345"/>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0070C0"/>
            </a:solidFill>
            <a:ln>
              <a:noFill/>
            </a:ln>
            <a:effectLst>
              <a:outerShdw blurRad="214313" algn="bl" rotWithShape="0">
                <a:sysClr val="windowText" lastClr="000000">
                  <a:alpha val="25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14" name="Google Shape;32;p5">
              <a:extLst>
                <a:ext uri="{FF2B5EF4-FFF2-40B4-BE49-F238E27FC236}">
                  <a16:creationId xmlns:a16="http://schemas.microsoft.com/office/drawing/2014/main" id="{CCFDD04D-1215-02BC-D2AC-360922200865}"/>
                </a:ext>
                <a:ext uri="{C183D7F6-B498-43B3-948B-1728B52AA6E4}">
                  <adec:decorative xmlns:adec="http://schemas.microsoft.com/office/drawing/2017/decorative" val="1"/>
                </a:ext>
              </a:extLst>
            </p:cNvPr>
            <p:cNvSpPr/>
            <p:nvPr/>
          </p:nvSpPr>
          <p:spPr>
            <a:xfrm rot="10800000">
              <a:off x="-6" y="-3"/>
              <a:ext cx="1536227" cy="685800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57000">
                  <a:srgbClr val="202452"/>
                </a:gs>
                <a:gs pos="100000">
                  <a:srgbClr val="1F4E78"/>
                </a:gs>
              </a:gsLst>
              <a:lin ang="5400000" scaled="1"/>
            </a:gradFill>
            <a:ln>
              <a:noFill/>
            </a:ln>
            <a:effectLst>
              <a:outerShdw blurRad="214313" algn="bl" rotWithShape="0">
                <a:sysClr val="windowText" lastClr="000000">
                  <a:alpha val="35000"/>
                </a:sysClr>
              </a:outerShdw>
            </a:effectLst>
          </p:spPr>
          <p:txBody>
            <a:bodyPr spcFirstLastPara="1" wrap="square" lIns="91425" tIns="45700" rIns="91425" bIns="45700" anchor="ctr" anchorCtr="0">
              <a:noAutofit/>
            </a:bodyPr>
            <a:lstStyle/>
            <a:p>
              <a:pPr marR="0" lvl="0" indent="0" defTabSz="914400" fontAlgn="auto">
                <a:lnSpc>
                  <a:spcPct val="100000"/>
                </a:lnSpc>
                <a:spcBef>
                  <a:spcPts val="0"/>
                </a:spcBef>
                <a:spcAft>
                  <a:spcPts val="0"/>
                </a:spcAft>
                <a:buClr>
                  <a:srgbClr val="000000"/>
                </a:buClr>
                <a:buSzTx/>
                <a:buFont typeface="Arial"/>
                <a:buNone/>
                <a:tabLst/>
              </a:pPr>
              <a:endParaRPr kumimoji="0" b="0" i="0" u="none" strike="noStrike" kern="0" cap="none" spc="0" normalizeH="0" baseline="0" noProof="0">
                <a:ln>
                  <a:noFill/>
                </a:ln>
                <a:solidFill>
                  <a:srgbClr val="000000"/>
                </a:solidFill>
                <a:effectLst/>
                <a:uLnTx/>
                <a:uFillTx/>
                <a:cs typeface="Calibri"/>
                <a:sym typeface="Calibri"/>
              </a:endParaRPr>
            </a:p>
          </p:txBody>
        </p:sp>
        <p:sp>
          <p:nvSpPr>
            <p:cNvPr id="15" name="Google Shape;33;p5">
              <a:extLst>
                <a:ext uri="{FF2B5EF4-FFF2-40B4-BE49-F238E27FC236}">
                  <a16:creationId xmlns:a16="http://schemas.microsoft.com/office/drawing/2014/main" id="{E691DB8F-1808-45B1-24E8-CB67F4C6D189}"/>
                </a:ext>
                <a:ext uri="{C183D7F6-B498-43B3-948B-1728B52AA6E4}">
                  <adec:decorative xmlns:adec="http://schemas.microsoft.com/office/drawing/2017/decorative" val="1"/>
                </a:ext>
              </a:extLst>
            </p:cNvPr>
            <p:cNvSpPr/>
            <p:nvPr/>
          </p:nvSpPr>
          <p:spPr>
            <a:xfrm rot="10800000">
              <a:off x="-5" y="5549203"/>
              <a:ext cx="1011392" cy="1308796"/>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noFill/>
            </a:ln>
            <a:effectLst>
              <a:outerShdw blurRad="214313" algn="bl" rotWithShape="0">
                <a:sysClr val="windowText" lastClr="000000">
                  <a:alpha val="30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grpSp>
      <p:pic>
        <p:nvPicPr>
          <p:cNvPr id="22" name="Picture 21">
            <a:extLst>
              <a:ext uri="{FF2B5EF4-FFF2-40B4-BE49-F238E27FC236}">
                <a16:creationId xmlns:a16="http://schemas.microsoft.com/office/drawing/2014/main" id="{72BF763C-B25B-3015-12CE-8E6BA1CE06F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2927" y="348315"/>
            <a:ext cx="2591400" cy="982859"/>
          </a:xfrm>
          <a:prstGeom prst="rect">
            <a:avLst/>
          </a:prstGeom>
        </p:spPr>
      </p:pic>
      <p:pic>
        <p:nvPicPr>
          <p:cNvPr id="7" name="Picture 6">
            <a:extLst>
              <a:ext uri="{FF2B5EF4-FFF2-40B4-BE49-F238E27FC236}">
                <a16:creationId xmlns:a16="http://schemas.microsoft.com/office/drawing/2014/main" id="{690D0633-BDD1-B025-F0DF-E6B941DA5D02}"/>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510140" y="5972783"/>
            <a:ext cx="1321443" cy="515939"/>
          </a:xfrm>
          <a:prstGeom prst="rect">
            <a:avLst/>
          </a:prstGeom>
        </p:spPr>
      </p:pic>
      <p:sp>
        <p:nvSpPr>
          <p:cNvPr id="12" name="Title 1">
            <a:extLst>
              <a:ext uri="{FF2B5EF4-FFF2-40B4-BE49-F238E27FC236}">
                <a16:creationId xmlns:a16="http://schemas.microsoft.com/office/drawing/2014/main" id="{E52FE7E1-3483-8B9C-58BE-7ADBAF91F520}"/>
              </a:ext>
            </a:extLst>
          </p:cNvPr>
          <p:cNvSpPr>
            <a:spLocks noGrp="1"/>
          </p:cNvSpPr>
          <p:nvPr>
            <p:ph type="title" hasCustomPrompt="1"/>
          </p:nvPr>
        </p:nvSpPr>
        <p:spPr>
          <a:xfrm>
            <a:off x="5615065" y="2853629"/>
            <a:ext cx="6129261" cy="959583"/>
          </a:xfrm>
        </p:spPr>
        <p:txBody>
          <a:bodyPr>
            <a:noAutofit/>
          </a:bodyPr>
          <a:lstStyle>
            <a:lvl1pPr algn="r">
              <a:defRPr sz="3600" b="1">
                <a:solidFill>
                  <a:schemeClr val="tx1"/>
                </a:solidFill>
              </a:defRPr>
            </a:lvl1pPr>
          </a:lstStyle>
          <a:p>
            <a:r>
              <a:rPr lang="en-US"/>
              <a:t>Click to here to edit the presentation title</a:t>
            </a:r>
          </a:p>
        </p:txBody>
      </p:sp>
      <p:sp>
        <p:nvSpPr>
          <p:cNvPr id="10" name="Text Placeholder 2">
            <a:extLst>
              <a:ext uri="{FF2B5EF4-FFF2-40B4-BE49-F238E27FC236}">
                <a16:creationId xmlns:a16="http://schemas.microsoft.com/office/drawing/2014/main" id="{44FA4A13-D028-F455-35CC-48B05D4E7E3B}"/>
              </a:ext>
            </a:extLst>
          </p:cNvPr>
          <p:cNvSpPr>
            <a:spLocks noGrp="1"/>
          </p:cNvSpPr>
          <p:nvPr>
            <p:ph type="body" idx="1" hasCustomPrompt="1"/>
          </p:nvPr>
        </p:nvSpPr>
        <p:spPr>
          <a:xfrm>
            <a:off x="6520379" y="4220590"/>
            <a:ext cx="5218683" cy="823912"/>
          </a:xfrm>
        </p:spPr>
        <p:txBody>
          <a:bodyPr anchor="b"/>
          <a:lstStyle>
            <a:lvl1pPr marL="0" indent="0" algn="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here to edit the title slide </a:t>
            </a:r>
          </a:p>
        </p:txBody>
      </p:sp>
      <p:sp>
        <p:nvSpPr>
          <p:cNvPr id="3" name="Page Number 1">
            <a:extLst>
              <a:ext uri="{FF2B5EF4-FFF2-40B4-BE49-F238E27FC236}">
                <a16:creationId xmlns:a16="http://schemas.microsoft.com/office/drawing/2014/main" id="{451520A5-BA87-95E0-B801-81F451FF5FBD}"/>
              </a:ext>
              <a:ext uri="{C183D7F6-B498-43B3-948B-1728B52AA6E4}">
                <adec:decorative xmlns:adec="http://schemas.microsoft.com/office/drawing/2017/decorative" val="0"/>
              </a:ext>
            </a:extLst>
          </p:cNvPr>
          <p:cNvSpPr txBox="1"/>
          <p:nvPr/>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pPr lvl="0"/>
              <a:t>‹#›</a:t>
            </a:fld>
            <a:endParaRPr lang="en-US" sz="1200" noProof="0"/>
          </a:p>
        </p:txBody>
      </p:sp>
    </p:spTree>
    <p:extLst>
      <p:ext uri="{BB962C8B-B14F-4D97-AF65-F5344CB8AC3E}">
        <p14:creationId xmlns:p14="http://schemas.microsoft.com/office/powerpoint/2010/main" val="419842948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itle 0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267DC26-FAA2-8830-E333-B1C8FA8A4EC8}"/>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flipH="1">
            <a:off x="-5" y="-12526"/>
            <a:ext cx="7903472" cy="6896100"/>
          </a:xfrm>
          <a:prstGeom prst="rect">
            <a:avLst/>
          </a:prstGeom>
        </p:spPr>
      </p:pic>
      <p:sp>
        <p:nvSpPr>
          <p:cNvPr id="40" name="Freeform: Shape 39">
            <a:extLst>
              <a:ext uri="{FF2B5EF4-FFF2-40B4-BE49-F238E27FC236}">
                <a16:creationId xmlns:a16="http://schemas.microsoft.com/office/drawing/2014/main" id="{DFB455BB-5A17-F68C-3F8E-25434413E91A}"/>
              </a:ext>
              <a:ext uri="{C183D7F6-B498-43B3-948B-1728B52AA6E4}">
                <adec:decorative xmlns:adec="http://schemas.microsoft.com/office/drawing/2017/decorative" val="1"/>
              </a:ext>
            </a:extLst>
          </p:cNvPr>
          <p:cNvSpPr/>
          <p:nvPr/>
        </p:nvSpPr>
        <p:spPr>
          <a:xfrm>
            <a:off x="4804727" y="-12526"/>
            <a:ext cx="7387274" cy="6896100"/>
          </a:xfrm>
          <a:custGeom>
            <a:avLst/>
            <a:gdLst>
              <a:gd name="connsiteX0" fmla="*/ 121063 w 7692009"/>
              <a:gd name="connsiteY0" fmla="*/ 0 h 6934200"/>
              <a:gd name="connsiteX1" fmla="*/ 7692009 w 7692009"/>
              <a:gd name="connsiteY1" fmla="*/ 0 h 6934200"/>
              <a:gd name="connsiteX2" fmla="*/ 7692009 w 7692009"/>
              <a:gd name="connsiteY2" fmla="*/ 6934200 h 6934200"/>
              <a:gd name="connsiteX3" fmla="*/ 2586493 w 7692009"/>
              <a:gd name="connsiteY3" fmla="*/ 6934200 h 6934200"/>
              <a:gd name="connsiteX4" fmla="*/ 2516023 w 7692009"/>
              <a:gd name="connsiteY4" fmla="*/ 6871902 h 6934200"/>
              <a:gd name="connsiteX5" fmla="*/ 1211320 w 7692009"/>
              <a:gd name="connsiteY5" fmla="*/ 5304877 h 6934200"/>
              <a:gd name="connsiteX6" fmla="*/ 112914 w 7692009"/>
              <a:gd name="connsiteY6" fmla="*/ 38065 h 6934200"/>
              <a:gd name="connsiteX7" fmla="*/ 121063 w 7692009"/>
              <a:gd name="connsiteY7" fmla="*/ 0 h 693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2009" h="6934200">
                <a:moveTo>
                  <a:pt x="121063" y="0"/>
                </a:moveTo>
                <a:lnTo>
                  <a:pt x="7692009" y="0"/>
                </a:lnTo>
                <a:lnTo>
                  <a:pt x="7692009" y="6934200"/>
                </a:lnTo>
                <a:lnTo>
                  <a:pt x="2586493" y="6934200"/>
                </a:lnTo>
                <a:lnTo>
                  <a:pt x="2516023" y="6871902"/>
                </a:lnTo>
                <a:cubicBezTo>
                  <a:pt x="2030442" y="6423551"/>
                  <a:pt x="1589103" y="5899225"/>
                  <a:pt x="1211320" y="5304877"/>
                </a:cubicBezTo>
                <a:cubicBezTo>
                  <a:pt x="140936" y="3620890"/>
                  <a:pt x="-203904" y="1713551"/>
                  <a:pt x="112914" y="38065"/>
                </a:cubicBezTo>
                <a:lnTo>
                  <a:pt x="121063"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081E7C36-CE8E-2D8E-BE9F-AA0EB530F917}"/>
              </a:ext>
              <a:ext uri="{C183D7F6-B498-43B3-948B-1728B52AA6E4}">
                <adec:decorative xmlns:adec="http://schemas.microsoft.com/office/drawing/2017/decorative" val="1"/>
              </a:ext>
            </a:extLst>
          </p:cNvPr>
          <p:cNvGrpSpPr/>
          <p:nvPr/>
        </p:nvGrpSpPr>
        <p:grpSpPr>
          <a:xfrm>
            <a:off x="-6" y="-3"/>
            <a:ext cx="1665521" cy="6858002"/>
            <a:chOff x="-6" y="-3"/>
            <a:chExt cx="1665521" cy="6858002"/>
          </a:xfrm>
        </p:grpSpPr>
        <p:sp>
          <p:nvSpPr>
            <p:cNvPr id="27" name="Google Shape;31;p5">
              <a:extLst>
                <a:ext uri="{FF2B5EF4-FFF2-40B4-BE49-F238E27FC236}">
                  <a16:creationId xmlns:a16="http://schemas.microsoft.com/office/drawing/2014/main" id="{431D18AE-4EA5-28AA-115A-2BBF6094AF0A}"/>
                </a:ext>
                <a:ext uri="{C183D7F6-B498-43B3-948B-1728B52AA6E4}">
                  <adec:decorative xmlns:adec="http://schemas.microsoft.com/office/drawing/2017/decorative" val="1"/>
                </a:ext>
              </a:extLst>
            </p:cNvPr>
            <p:cNvSpPr/>
            <p:nvPr/>
          </p:nvSpPr>
          <p:spPr>
            <a:xfrm rot="10800000">
              <a:off x="0" y="0"/>
              <a:ext cx="1665515" cy="6611345"/>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0070C0"/>
            </a:solidFill>
            <a:ln>
              <a:noFill/>
            </a:ln>
            <a:effectLst>
              <a:outerShdw blurRad="214313" algn="bl" rotWithShape="0">
                <a:sysClr val="windowText" lastClr="000000">
                  <a:alpha val="25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28" name="Google Shape;32;p5">
              <a:extLst>
                <a:ext uri="{FF2B5EF4-FFF2-40B4-BE49-F238E27FC236}">
                  <a16:creationId xmlns:a16="http://schemas.microsoft.com/office/drawing/2014/main" id="{3928FCE7-AB9C-E8DD-27F4-96EB14405471}"/>
                </a:ext>
                <a:ext uri="{C183D7F6-B498-43B3-948B-1728B52AA6E4}">
                  <adec:decorative xmlns:adec="http://schemas.microsoft.com/office/drawing/2017/decorative" val="1"/>
                </a:ext>
              </a:extLst>
            </p:cNvPr>
            <p:cNvSpPr/>
            <p:nvPr/>
          </p:nvSpPr>
          <p:spPr>
            <a:xfrm rot="10800000">
              <a:off x="-6" y="-3"/>
              <a:ext cx="1536227" cy="685800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57000">
                  <a:srgbClr val="202452"/>
                </a:gs>
                <a:gs pos="100000">
                  <a:srgbClr val="1F4E78"/>
                </a:gs>
              </a:gsLst>
              <a:lin ang="5400000" scaled="1"/>
            </a:gradFill>
            <a:ln>
              <a:noFill/>
            </a:ln>
            <a:effectLst>
              <a:outerShdw blurRad="214313" algn="bl" rotWithShape="0">
                <a:sysClr val="windowText" lastClr="000000">
                  <a:alpha val="35000"/>
                </a:sysClr>
              </a:outerShdw>
            </a:effectLst>
          </p:spPr>
          <p:txBody>
            <a:bodyPr spcFirstLastPara="1" wrap="square" lIns="91425" tIns="45700" rIns="91425" bIns="45700" anchor="ctr" anchorCtr="0">
              <a:noAutofit/>
            </a:bodyPr>
            <a:lstStyle/>
            <a:p>
              <a:pPr marR="0" lvl="0" indent="0" defTabSz="914400" fontAlgn="auto">
                <a:lnSpc>
                  <a:spcPct val="100000"/>
                </a:lnSpc>
                <a:spcBef>
                  <a:spcPts val="0"/>
                </a:spcBef>
                <a:spcAft>
                  <a:spcPts val="0"/>
                </a:spcAft>
                <a:buClr>
                  <a:srgbClr val="000000"/>
                </a:buClr>
                <a:buSzTx/>
                <a:buFont typeface="Arial"/>
                <a:buNone/>
                <a:tabLst/>
              </a:pPr>
              <a:endParaRPr kumimoji="0" b="0" i="0" u="none" strike="noStrike" kern="0" cap="none" spc="0" normalizeH="0" baseline="0" noProof="0">
                <a:ln>
                  <a:noFill/>
                </a:ln>
                <a:solidFill>
                  <a:srgbClr val="000000"/>
                </a:solidFill>
                <a:effectLst/>
                <a:uLnTx/>
                <a:uFillTx/>
                <a:cs typeface="Calibri"/>
                <a:sym typeface="Calibri"/>
              </a:endParaRPr>
            </a:p>
          </p:txBody>
        </p:sp>
        <p:sp>
          <p:nvSpPr>
            <p:cNvPr id="29" name="Google Shape;33;p5">
              <a:extLst>
                <a:ext uri="{FF2B5EF4-FFF2-40B4-BE49-F238E27FC236}">
                  <a16:creationId xmlns:a16="http://schemas.microsoft.com/office/drawing/2014/main" id="{83509DE5-605D-5234-697F-C6E94EE78F9B}"/>
                </a:ext>
                <a:ext uri="{C183D7F6-B498-43B3-948B-1728B52AA6E4}">
                  <adec:decorative xmlns:adec="http://schemas.microsoft.com/office/drawing/2017/decorative" val="1"/>
                </a:ext>
              </a:extLst>
            </p:cNvPr>
            <p:cNvSpPr/>
            <p:nvPr/>
          </p:nvSpPr>
          <p:spPr>
            <a:xfrm rot="10800000">
              <a:off x="-5" y="5549203"/>
              <a:ext cx="1011392" cy="1308796"/>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noFill/>
            </a:ln>
            <a:effectLst>
              <a:outerShdw blurRad="214313" algn="bl" rotWithShape="0">
                <a:sysClr val="windowText" lastClr="000000">
                  <a:alpha val="30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grpSp>
      <p:pic>
        <p:nvPicPr>
          <p:cNvPr id="22" name="Picture 21">
            <a:extLst>
              <a:ext uri="{FF2B5EF4-FFF2-40B4-BE49-F238E27FC236}">
                <a16:creationId xmlns:a16="http://schemas.microsoft.com/office/drawing/2014/main" id="{72BF763C-B25B-3015-12CE-8E6BA1CE06F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2927" y="348315"/>
            <a:ext cx="2591400" cy="982859"/>
          </a:xfrm>
          <a:prstGeom prst="rect">
            <a:avLst/>
          </a:prstGeom>
        </p:spPr>
      </p:pic>
      <p:pic>
        <p:nvPicPr>
          <p:cNvPr id="10" name="Picture 9">
            <a:extLst>
              <a:ext uri="{FF2B5EF4-FFF2-40B4-BE49-F238E27FC236}">
                <a16:creationId xmlns:a16="http://schemas.microsoft.com/office/drawing/2014/main" id="{7FFCFF04-262A-BDBC-5636-92B05CB06DDC}"/>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510140" y="5972783"/>
            <a:ext cx="1321443" cy="515939"/>
          </a:xfrm>
          <a:prstGeom prst="rect">
            <a:avLst/>
          </a:prstGeom>
        </p:spPr>
      </p:pic>
      <p:sp>
        <p:nvSpPr>
          <p:cNvPr id="2" name="Page Number 1">
            <a:extLst>
              <a:ext uri="{FF2B5EF4-FFF2-40B4-BE49-F238E27FC236}">
                <a16:creationId xmlns:a16="http://schemas.microsoft.com/office/drawing/2014/main" id="{D238A6EB-6A80-A7AF-49B4-76FF2FD64BB2}"/>
              </a:ext>
              <a:ext uri="{C183D7F6-B498-43B3-948B-1728B52AA6E4}">
                <adec:decorative xmlns:adec="http://schemas.microsoft.com/office/drawing/2017/decorative" val="1"/>
              </a:ext>
            </a:extLst>
          </p:cNvPr>
          <p:cNvSpPr txBox="1"/>
          <p:nvPr/>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pPr lvl="0"/>
              <a:t>‹#›</a:t>
            </a:fld>
            <a:endParaRPr lang="en-US" sz="1200" noProof="0"/>
          </a:p>
        </p:txBody>
      </p:sp>
      <p:sp>
        <p:nvSpPr>
          <p:cNvPr id="24" name="Title 1">
            <a:extLst>
              <a:ext uri="{FF2B5EF4-FFF2-40B4-BE49-F238E27FC236}">
                <a16:creationId xmlns:a16="http://schemas.microsoft.com/office/drawing/2014/main" id="{DB9E2E66-EE92-993F-258A-6AE182558F12}"/>
              </a:ext>
            </a:extLst>
          </p:cNvPr>
          <p:cNvSpPr>
            <a:spLocks noGrp="1"/>
          </p:cNvSpPr>
          <p:nvPr>
            <p:ph type="title" hasCustomPrompt="1"/>
          </p:nvPr>
        </p:nvSpPr>
        <p:spPr>
          <a:xfrm>
            <a:off x="5615065" y="2853629"/>
            <a:ext cx="6129261" cy="959583"/>
          </a:xfrm>
        </p:spPr>
        <p:txBody>
          <a:bodyPr>
            <a:noAutofit/>
          </a:bodyPr>
          <a:lstStyle>
            <a:lvl1pPr algn="r">
              <a:defRPr sz="4000" b="1">
                <a:solidFill>
                  <a:schemeClr val="tx1"/>
                </a:solidFill>
              </a:defRPr>
            </a:lvl1pPr>
          </a:lstStyle>
          <a:p>
            <a:r>
              <a:rPr lang="en-US"/>
              <a:t>Click to here to edit the presentation title</a:t>
            </a:r>
          </a:p>
        </p:txBody>
      </p:sp>
      <p:sp>
        <p:nvSpPr>
          <p:cNvPr id="25" name="Text Placeholder 2">
            <a:extLst>
              <a:ext uri="{FF2B5EF4-FFF2-40B4-BE49-F238E27FC236}">
                <a16:creationId xmlns:a16="http://schemas.microsoft.com/office/drawing/2014/main" id="{7C6831FC-87F0-746C-B487-C18F16B4BEDE}"/>
              </a:ext>
            </a:extLst>
          </p:cNvPr>
          <p:cNvSpPr>
            <a:spLocks noGrp="1"/>
          </p:cNvSpPr>
          <p:nvPr>
            <p:ph type="body" idx="1" hasCustomPrompt="1"/>
          </p:nvPr>
        </p:nvSpPr>
        <p:spPr>
          <a:xfrm>
            <a:off x="6520379" y="4220590"/>
            <a:ext cx="5218683" cy="823912"/>
          </a:xfrm>
        </p:spPr>
        <p:txBody>
          <a:bodyPr anchor="b"/>
          <a:lstStyle>
            <a:lvl1pPr marL="0" indent="0" algn="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here to edit the title slide </a:t>
            </a:r>
          </a:p>
        </p:txBody>
      </p:sp>
    </p:spTree>
    <p:extLst>
      <p:ext uri="{BB962C8B-B14F-4D97-AF65-F5344CB8AC3E}">
        <p14:creationId xmlns:p14="http://schemas.microsoft.com/office/powerpoint/2010/main" val="362281523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itle 05">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E4B71E-DE35-AF0A-9F10-DAC82673DCB6}"/>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10510140" cy="6868884"/>
          </a:xfrm>
          <a:prstGeom prst="rect">
            <a:avLst/>
          </a:prstGeom>
        </p:spPr>
      </p:pic>
      <p:sp>
        <p:nvSpPr>
          <p:cNvPr id="27" name="Freeform: Shape 26">
            <a:extLst>
              <a:ext uri="{FF2B5EF4-FFF2-40B4-BE49-F238E27FC236}">
                <a16:creationId xmlns:a16="http://schemas.microsoft.com/office/drawing/2014/main" id="{9D448126-779A-1D73-160B-23ECEDB280DB}"/>
              </a:ext>
              <a:ext uri="{C183D7F6-B498-43B3-948B-1728B52AA6E4}">
                <adec:decorative xmlns:adec="http://schemas.microsoft.com/office/drawing/2017/decorative" val="1"/>
              </a:ext>
            </a:extLst>
          </p:cNvPr>
          <p:cNvSpPr/>
          <p:nvPr/>
        </p:nvSpPr>
        <p:spPr>
          <a:xfrm>
            <a:off x="4804727" y="-12526"/>
            <a:ext cx="7387274" cy="6896100"/>
          </a:xfrm>
          <a:custGeom>
            <a:avLst/>
            <a:gdLst>
              <a:gd name="connsiteX0" fmla="*/ 121063 w 7692009"/>
              <a:gd name="connsiteY0" fmla="*/ 0 h 6934200"/>
              <a:gd name="connsiteX1" fmla="*/ 7692009 w 7692009"/>
              <a:gd name="connsiteY1" fmla="*/ 0 h 6934200"/>
              <a:gd name="connsiteX2" fmla="*/ 7692009 w 7692009"/>
              <a:gd name="connsiteY2" fmla="*/ 6934200 h 6934200"/>
              <a:gd name="connsiteX3" fmla="*/ 2586493 w 7692009"/>
              <a:gd name="connsiteY3" fmla="*/ 6934200 h 6934200"/>
              <a:gd name="connsiteX4" fmla="*/ 2516023 w 7692009"/>
              <a:gd name="connsiteY4" fmla="*/ 6871902 h 6934200"/>
              <a:gd name="connsiteX5" fmla="*/ 1211320 w 7692009"/>
              <a:gd name="connsiteY5" fmla="*/ 5304877 h 6934200"/>
              <a:gd name="connsiteX6" fmla="*/ 112914 w 7692009"/>
              <a:gd name="connsiteY6" fmla="*/ 38065 h 6934200"/>
              <a:gd name="connsiteX7" fmla="*/ 121063 w 7692009"/>
              <a:gd name="connsiteY7" fmla="*/ 0 h 693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2009" h="6934200">
                <a:moveTo>
                  <a:pt x="121063" y="0"/>
                </a:moveTo>
                <a:lnTo>
                  <a:pt x="7692009" y="0"/>
                </a:lnTo>
                <a:lnTo>
                  <a:pt x="7692009" y="6934200"/>
                </a:lnTo>
                <a:lnTo>
                  <a:pt x="2586493" y="6934200"/>
                </a:lnTo>
                <a:lnTo>
                  <a:pt x="2516023" y="6871902"/>
                </a:lnTo>
                <a:cubicBezTo>
                  <a:pt x="2030442" y="6423551"/>
                  <a:pt x="1589103" y="5899225"/>
                  <a:pt x="1211320" y="5304877"/>
                </a:cubicBezTo>
                <a:cubicBezTo>
                  <a:pt x="140936" y="3620890"/>
                  <a:pt x="-203904" y="1713551"/>
                  <a:pt x="112914" y="38065"/>
                </a:cubicBezTo>
                <a:lnTo>
                  <a:pt x="121063"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8" name="Group 27">
            <a:extLst>
              <a:ext uri="{FF2B5EF4-FFF2-40B4-BE49-F238E27FC236}">
                <a16:creationId xmlns:a16="http://schemas.microsoft.com/office/drawing/2014/main" id="{2A78CDCE-33FF-0510-B5BB-5F79BF69DEE6}"/>
              </a:ext>
              <a:ext uri="{C183D7F6-B498-43B3-948B-1728B52AA6E4}">
                <adec:decorative xmlns:adec="http://schemas.microsoft.com/office/drawing/2017/decorative" val="1"/>
              </a:ext>
            </a:extLst>
          </p:cNvPr>
          <p:cNvGrpSpPr/>
          <p:nvPr/>
        </p:nvGrpSpPr>
        <p:grpSpPr>
          <a:xfrm>
            <a:off x="-6" y="-3"/>
            <a:ext cx="1665521" cy="6858002"/>
            <a:chOff x="-6" y="-3"/>
            <a:chExt cx="1665521" cy="6858002"/>
          </a:xfrm>
        </p:grpSpPr>
        <p:sp>
          <p:nvSpPr>
            <p:cNvPr id="29" name="Google Shape;31;p5">
              <a:extLst>
                <a:ext uri="{FF2B5EF4-FFF2-40B4-BE49-F238E27FC236}">
                  <a16:creationId xmlns:a16="http://schemas.microsoft.com/office/drawing/2014/main" id="{1D0A7002-5E7D-003D-A6E0-60B09683DF54}"/>
                </a:ext>
                <a:ext uri="{C183D7F6-B498-43B3-948B-1728B52AA6E4}">
                  <adec:decorative xmlns:adec="http://schemas.microsoft.com/office/drawing/2017/decorative" val="1"/>
                </a:ext>
              </a:extLst>
            </p:cNvPr>
            <p:cNvSpPr/>
            <p:nvPr/>
          </p:nvSpPr>
          <p:spPr>
            <a:xfrm rot="10800000">
              <a:off x="0" y="0"/>
              <a:ext cx="1665515" cy="6611345"/>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0070C0"/>
            </a:solidFill>
            <a:ln>
              <a:noFill/>
            </a:ln>
            <a:effectLst>
              <a:outerShdw blurRad="214313" algn="bl" rotWithShape="0">
                <a:sysClr val="windowText" lastClr="000000">
                  <a:alpha val="25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30" name="Google Shape;32;p5">
              <a:extLst>
                <a:ext uri="{FF2B5EF4-FFF2-40B4-BE49-F238E27FC236}">
                  <a16:creationId xmlns:a16="http://schemas.microsoft.com/office/drawing/2014/main" id="{71210020-4C74-4E32-9D76-24EEEDC03377}"/>
                </a:ext>
                <a:ext uri="{C183D7F6-B498-43B3-948B-1728B52AA6E4}">
                  <adec:decorative xmlns:adec="http://schemas.microsoft.com/office/drawing/2017/decorative" val="1"/>
                </a:ext>
              </a:extLst>
            </p:cNvPr>
            <p:cNvSpPr/>
            <p:nvPr/>
          </p:nvSpPr>
          <p:spPr>
            <a:xfrm rot="10800000">
              <a:off x="-6" y="-3"/>
              <a:ext cx="1536227" cy="685800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57000">
                  <a:srgbClr val="202452"/>
                </a:gs>
                <a:gs pos="100000">
                  <a:srgbClr val="1F4E78"/>
                </a:gs>
              </a:gsLst>
              <a:lin ang="5400000" scaled="1"/>
            </a:gradFill>
            <a:ln>
              <a:noFill/>
            </a:ln>
            <a:effectLst>
              <a:outerShdw blurRad="214313" algn="bl" rotWithShape="0">
                <a:sysClr val="windowText" lastClr="000000">
                  <a:alpha val="35000"/>
                </a:sysClr>
              </a:outerShdw>
            </a:effectLst>
          </p:spPr>
          <p:txBody>
            <a:bodyPr spcFirstLastPara="1" wrap="square" lIns="91425" tIns="45700" rIns="91425" bIns="45700" anchor="ctr" anchorCtr="0">
              <a:noAutofit/>
            </a:bodyPr>
            <a:lstStyle/>
            <a:p>
              <a:pPr marR="0" lvl="0" indent="0" defTabSz="914400" fontAlgn="auto">
                <a:lnSpc>
                  <a:spcPct val="100000"/>
                </a:lnSpc>
                <a:spcBef>
                  <a:spcPts val="0"/>
                </a:spcBef>
                <a:spcAft>
                  <a:spcPts val="0"/>
                </a:spcAft>
                <a:buClr>
                  <a:srgbClr val="000000"/>
                </a:buClr>
                <a:buSzTx/>
                <a:buFont typeface="Arial"/>
                <a:buNone/>
                <a:tabLst/>
              </a:pPr>
              <a:endParaRPr kumimoji="0" b="0" i="0" u="none" strike="noStrike" kern="0" cap="none" spc="0" normalizeH="0" baseline="0" noProof="0">
                <a:ln>
                  <a:noFill/>
                </a:ln>
                <a:solidFill>
                  <a:srgbClr val="000000"/>
                </a:solidFill>
                <a:effectLst/>
                <a:uLnTx/>
                <a:uFillTx/>
                <a:cs typeface="Calibri"/>
                <a:sym typeface="Calibri"/>
              </a:endParaRPr>
            </a:p>
          </p:txBody>
        </p:sp>
        <p:sp>
          <p:nvSpPr>
            <p:cNvPr id="31" name="Google Shape;33;p5">
              <a:extLst>
                <a:ext uri="{FF2B5EF4-FFF2-40B4-BE49-F238E27FC236}">
                  <a16:creationId xmlns:a16="http://schemas.microsoft.com/office/drawing/2014/main" id="{B1159E3E-1B32-AA5F-0BE9-8B1B32E378F9}"/>
                </a:ext>
                <a:ext uri="{C183D7F6-B498-43B3-948B-1728B52AA6E4}">
                  <adec:decorative xmlns:adec="http://schemas.microsoft.com/office/drawing/2017/decorative" val="1"/>
                </a:ext>
              </a:extLst>
            </p:cNvPr>
            <p:cNvSpPr/>
            <p:nvPr/>
          </p:nvSpPr>
          <p:spPr>
            <a:xfrm rot="10800000">
              <a:off x="-5" y="5549203"/>
              <a:ext cx="1011392" cy="1308796"/>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noFill/>
            </a:ln>
            <a:effectLst>
              <a:outerShdw blurRad="214313" algn="bl" rotWithShape="0">
                <a:sysClr val="windowText" lastClr="000000">
                  <a:alpha val="30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grpSp>
      <p:pic>
        <p:nvPicPr>
          <p:cNvPr id="22" name="Picture 21">
            <a:extLst>
              <a:ext uri="{FF2B5EF4-FFF2-40B4-BE49-F238E27FC236}">
                <a16:creationId xmlns:a16="http://schemas.microsoft.com/office/drawing/2014/main" id="{72BF763C-B25B-3015-12CE-8E6BA1CE06F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2927" y="348315"/>
            <a:ext cx="2591400" cy="982859"/>
          </a:xfrm>
          <a:prstGeom prst="rect">
            <a:avLst/>
          </a:prstGeom>
        </p:spPr>
      </p:pic>
      <p:pic>
        <p:nvPicPr>
          <p:cNvPr id="2" name="Picture 1">
            <a:extLst>
              <a:ext uri="{FF2B5EF4-FFF2-40B4-BE49-F238E27FC236}">
                <a16:creationId xmlns:a16="http://schemas.microsoft.com/office/drawing/2014/main" id="{A735DA11-7CDF-718E-F072-33D30A0B0BBC}"/>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510140" y="5972783"/>
            <a:ext cx="1321443" cy="515939"/>
          </a:xfrm>
          <a:prstGeom prst="rect">
            <a:avLst/>
          </a:prstGeom>
        </p:spPr>
      </p:pic>
      <p:sp>
        <p:nvSpPr>
          <p:cNvPr id="25" name="Title 1">
            <a:extLst>
              <a:ext uri="{FF2B5EF4-FFF2-40B4-BE49-F238E27FC236}">
                <a16:creationId xmlns:a16="http://schemas.microsoft.com/office/drawing/2014/main" id="{484D9B70-C61A-23F6-367F-42CB7154F36A}"/>
              </a:ext>
            </a:extLst>
          </p:cNvPr>
          <p:cNvSpPr>
            <a:spLocks noGrp="1"/>
          </p:cNvSpPr>
          <p:nvPr>
            <p:ph type="title" hasCustomPrompt="1"/>
          </p:nvPr>
        </p:nvSpPr>
        <p:spPr>
          <a:xfrm>
            <a:off x="5615065" y="2853629"/>
            <a:ext cx="6129261" cy="959583"/>
          </a:xfrm>
        </p:spPr>
        <p:txBody>
          <a:bodyPr>
            <a:noAutofit/>
          </a:bodyPr>
          <a:lstStyle>
            <a:lvl1pPr algn="r">
              <a:defRPr sz="4000" b="1">
                <a:solidFill>
                  <a:schemeClr val="tx1"/>
                </a:solidFill>
              </a:defRPr>
            </a:lvl1pPr>
          </a:lstStyle>
          <a:p>
            <a:r>
              <a:rPr lang="en-US"/>
              <a:t>Click to here to edit the presentation title</a:t>
            </a:r>
          </a:p>
        </p:txBody>
      </p:sp>
      <p:sp>
        <p:nvSpPr>
          <p:cNvPr id="26" name="Text Placeholder 2">
            <a:extLst>
              <a:ext uri="{FF2B5EF4-FFF2-40B4-BE49-F238E27FC236}">
                <a16:creationId xmlns:a16="http://schemas.microsoft.com/office/drawing/2014/main" id="{53422739-2880-22B6-474A-C0267D2B9DCC}"/>
              </a:ext>
            </a:extLst>
          </p:cNvPr>
          <p:cNvSpPr>
            <a:spLocks noGrp="1"/>
          </p:cNvSpPr>
          <p:nvPr>
            <p:ph type="body" idx="1" hasCustomPrompt="1"/>
          </p:nvPr>
        </p:nvSpPr>
        <p:spPr>
          <a:xfrm>
            <a:off x="6520379" y="4220590"/>
            <a:ext cx="5218683" cy="823912"/>
          </a:xfrm>
        </p:spPr>
        <p:txBody>
          <a:bodyPr anchor="b"/>
          <a:lstStyle>
            <a:lvl1pPr marL="0" indent="0" algn="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here to edit the title slide </a:t>
            </a:r>
          </a:p>
        </p:txBody>
      </p:sp>
      <p:sp>
        <p:nvSpPr>
          <p:cNvPr id="3" name="Page Number 1">
            <a:extLst>
              <a:ext uri="{FF2B5EF4-FFF2-40B4-BE49-F238E27FC236}">
                <a16:creationId xmlns:a16="http://schemas.microsoft.com/office/drawing/2014/main" id="{04E0CCAA-9B44-7DB7-F560-5B13386EC2E1}"/>
              </a:ext>
            </a:extLst>
          </p:cNvPr>
          <p:cNvSpPr txBox="1"/>
          <p:nvPr/>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pPr lvl="0"/>
              <a:t>‹#›</a:t>
            </a:fld>
            <a:endParaRPr lang="en-US" sz="1200" noProof="0"/>
          </a:p>
        </p:txBody>
      </p:sp>
    </p:spTree>
    <p:extLst>
      <p:ext uri="{BB962C8B-B14F-4D97-AF65-F5344CB8AC3E}">
        <p14:creationId xmlns:p14="http://schemas.microsoft.com/office/powerpoint/2010/main" val="21954732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06">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FC81895F-A585-4F1A-1A04-171EE454FC44}"/>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 y="-10884"/>
            <a:ext cx="7552953" cy="6868884"/>
          </a:xfrm>
          <a:prstGeom prst="rect">
            <a:avLst/>
          </a:prstGeom>
        </p:spPr>
      </p:pic>
      <p:sp>
        <p:nvSpPr>
          <p:cNvPr id="26" name="Freeform: Shape 25">
            <a:extLst>
              <a:ext uri="{FF2B5EF4-FFF2-40B4-BE49-F238E27FC236}">
                <a16:creationId xmlns:a16="http://schemas.microsoft.com/office/drawing/2014/main" id="{5126AD0D-88D1-75E2-F3B9-1613F3D883CF}"/>
              </a:ext>
              <a:ext uri="{C183D7F6-B498-43B3-948B-1728B52AA6E4}">
                <adec:decorative xmlns:adec="http://schemas.microsoft.com/office/drawing/2017/decorative" val="1"/>
              </a:ext>
            </a:extLst>
          </p:cNvPr>
          <p:cNvSpPr/>
          <p:nvPr/>
        </p:nvSpPr>
        <p:spPr>
          <a:xfrm>
            <a:off x="5051502" y="-10884"/>
            <a:ext cx="7151131" cy="6894457"/>
          </a:xfrm>
          <a:custGeom>
            <a:avLst/>
            <a:gdLst>
              <a:gd name="connsiteX0" fmla="*/ 231590 w 6983328"/>
              <a:gd name="connsiteY0" fmla="*/ 0 h 6914137"/>
              <a:gd name="connsiteX1" fmla="*/ 6983328 w 6983328"/>
              <a:gd name="connsiteY1" fmla="*/ 0 h 6914137"/>
              <a:gd name="connsiteX2" fmla="*/ 6983328 w 6983328"/>
              <a:gd name="connsiteY2" fmla="*/ 6914137 h 6914137"/>
              <a:gd name="connsiteX3" fmla="*/ 2050919 w 6983328"/>
              <a:gd name="connsiteY3" fmla="*/ 6914137 h 6914137"/>
              <a:gd name="connsiteX4" fmla="*/ 1982839 w 6983328"/>
              <a:gd name="connsiteY4" fmla="*/ 6851245 h 6914137"/>
              <a:gd name="connsiteX5" fmla="*/ 722373 w 6983328"/>
              <a:gd name="connsiteY5" fmla="*/ 5269267 h 6914137"/>
              <a:gd name="connsiteX6" fmla="*/ 212929 w 6983328"/>
              <a:gd name="connsiteY6" fmla="*/ 61270 h 6914137"/>
              <a:gd name="connsiteX7" fmla="*/ 231590 w 6983328"/>
              <a:gd name="connsiteY7" fmla="*/ 0 h 691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83328" h="6914137">
                <a:moveTo>
                  <a:pt x="231590" y="0"/>
                </a:moveTo>
                <a:lnTo>
                  <a:pt x="6983328" y="0"/>
                </a:lnTo>
                <a:lnTo>
                  <a:pt x="6983328" y="6914137"/>
                </a:lnTo>
                <a:lnTo>
                  <a:pt x="2050919" y="6914137"/>
                </a:lnTo>
                <a:lnTo>
                  <a:pt x="1982839" y="6851245"/>
                </a:lnTo>
                <a:cubicBezTo>
                  <a:pt x="1513722" y="6398616"/>
                  <a:pt x="1087347" y="5869287"/>
                  <a:pt x="722373" y="5269267"/>
                </a:cubicBezTo>
                <a:cubicBezTo>
                  <a:pt x="-247088" y="3675466"/>
                  <a:pt x="-44674" y="972528"/>
                  <a:pt x="212929" y="61270"/>
                </a:cubicBezTo>
                <a:lnTo>
                  <a:pt x="23159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7" name="Group 26">
            <a:extLst>
              <a:ext uri="{FF2B5EF4-FFF2-40B4-BE49-F238E27FC236}">
                <a16:creationId xmlns:a16="http://schemas.microsoft.com/office/drawing/2014/main" id="{64613772-3BE9-A3CE-3E48-9B06D6297186}"/>
              </a:ext>
              <a:ext uri="{C183D7F6-B498-43B3-948B-1728B52AA6E4}">
                <adec:decorative xmlns:adec="http://schemas.microsoft.com/office/drawing/2017/decorative" val="1"/>
              </a:ext>
            </a:extLst>
          </p:cNvPr>
          <p:cNvGrpSpPr/>
          <p:nvPr/>
        </p:nvGrpSpPr>
        <p:grpSpPr>
          <a:xfrm>
            <a:off x="-6" y="-3"/>
            <a:ext cx="1665521" cy="6858002"/>
            <a:chOff x="-6" y="-3"/>
            <a:chExt cx="1665521" cy="6858002"/>
          </a:xfrm>
        </p:grpSpPr>
        <p:sp>
          <p:nvSpPr>
            <p:cNvPr id="28" name="Google Shape;31;p5">
              <a:extLst>
                <a:ext uri="{FF2B5EF4-FFF2-40B4-BE49-F238E27FC236}">
                  <a16:creationId xmlns:a16="http://schemas.microsoft.com/office/drawing/2014/main" id="{F5E9EC72-488C-CB15-3441-687C3CE34804}"/>
                </a:ext>
                <a:ext uri="{C183D7F6-B498-43B3-948B-1728B52AA6E4}">
                  <adec:decorative xmlns:adec="http://schemas.microsoft.com/office/drawing/2017/decorative" val="1"/>
                </a:ext>
              </a:extLst>
            </p:cNvPr>
            <p:cNvSpPr/>
            <p:nvPr/>
          </p:nvSpPr>
          <p:spPr>
            <a:xfrm rot="10800000">
              <a:off x="0" y="0"/>
              <a:ext cx="1665515" cy="6611345"/>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0070C0"/>
            </a:solidFill>
            <a:ln>
              <a:noFill/>
            </a:ln>
            <a:effectLst>
              <a:outerShdw blurRad="214313" algn="bl" rotWithShape="0">
                <a:sysClr val="windowText" lastClr="000000">
                  <a:alpha val="25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29" name="Google Shape;32;p5">
              <a:extLst>
                <a:ext uri="{FF2B5EF4-FFF2-40B4-BE49-F238E27FC236}">
                  <a16:creationId xmlns:a16="http://schemas.microsoft.com/office/drawing/2014/main" id="{DBCD50C5-6171-EC9B-371D-7F8C2F06E92B}"/>
                </a:ext>
                <a:ext uri="{C183D7F6-B498-43B3-948B-1728B52AA6E4}">
                  <adec:decorative xmlns:adec="http://schemas.microsoft.com/office/drawing/2017/decorative" val="1"/>
                </a:ext>
              </a:extLst>
            </p:cNvPr>
            <p:cNvSpPr/>
            <p:nvPr/>
          </p:nvSpPr>
          <p:spPr>
            <a:xfrm rot="10800000">
              <a:off x="-6" y="-3"/>
              <a:ext cx="1536227" cy="685800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57000">
                  <a:srgbClr val="202452"/>
                </a:gs>
                <a:gs pos="100000">
                  <a:srgbClr val="1F4E78"/>
                </a:gs>
              </a:gsLst>
              <a:lin ang="5400000" scaled="1"/>
            </a:gradFill>
            <a:ln>
              <a:noFill/>
            </a:ln>
            <a:effectLst>
              <a:outerShdw blurRad="214313" algn="bl" rotWithShape="0">
                <a:sysClr val="windowText" lastClr="000000">
                  <a:alpha val="35000"/>
                </a:sysClr>
              </a:outerShdw>
            </a:effectLst>
          </p:spPr>
          <p:txBody>
            <a:bodyPr spcFirstLastPara="1" wrap="square" lIns="91425" tIns="45700" rIns="91425" bIns="45700" anchor="ctr" anchorCtr="0">
              <a:noAutofit/>
            </a:bodyPr>
            <a:lstStyle/>
            <a:p>
              <a:pPr marR="0" lvl="0" indent="0" defTabSz="914400" fontAlgn="auto">
                <a:lnSpc>
                  <a:spcPct val="100000"/>
                </a:lnSpc>
                <a:spcBef>
                  <a:spcPts val="0"/>
                </a:spcBef>
                <a:spcAft>
                  <a:spcPts val="0"/>
                </a:spcAft>
                <a:buClr>
                  <a:srgbClr val="000000"/>
                </a:buClr>
                <a:buSzTx/>
                <a:buFont typeface="Arial"/>
                <a:buNone/>
                <a:tabLst/>
              </a:pPr>
              <a:endParaRPr kumimoji="0" b="0" i="0" u="none" strike="noStrike" kern="0" cap="none" spc="0" normalizeH="0" baseline="0" noProof="0">
                <a:ln>
                  <a:noFill/>
                </a:ln>
                <a:solidFill>
                  <a:srgbClr val="000000"/>
                </a:solidFill>
                <a:effectLst/>
                <a:uLnTx/>
                <a:uFillTx/>
                <a:cs typeface="Calibri"/>
                <a:sym typeface="Calibri"/>
              </a:endParaRPr>
            </a:p>
          </p:txBody>
        </p:sp>
        <p:sp>
          <p:nvSpPr>
            <p:cNvPr id="30" name="Google Shape;33;p5">
              <a:extLst>
                <a:ext uri="{FF2B5EF4-FFF2-40B4-BE49-F238E27FC236}">
                  <a16:creationId xmlns:a16="http://schemas.microsoft.com/office/drawing/2014/main" id="{C9CCDFE9-55FA-110A-CC33-7FFBA97D67AB}"/>
                </a:ext>
                <a:ext uri="{C183D7F6-B498-43B3-948B-1728B52AA6E4}">
                  <adec:decorative xmlns:adec="http://schemas.microsoft.com/office/drawing/2017/decorative" val="1"/>
                </a:ext>
              </a:extLst>
            </p:cNvPr>
            <p:cNvSpPr/>
            <p:nvPr/>
          </p:nvSpPr>
          <p:spPr>
            <a:xfrm rot="10800000">
              <a:off x="-5" y="5549203"/>
              <a:ext cx="1011392" cy="1308796"/>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noFill/>
            </a:ln>
            <a:effectLst>
              <a:outerShdw blurRad="214313" algn="bl" rotWithShape="0">
                <a:sysClr val="windowText" lastClr="000000">
                  <a:alpha val="30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grpSp>
      <p:pic>
        <p:nvPicPr>
          <p:cNvPr id="22" name="Picture 21">
            <a:extLst>
              <a:ext uri="{FF2B5EF4-FFF2-40B4-BE49-F238E27FC236}">
                <a16:creationId xmlns:a16="http://schemas.microsoft.com/office/drawing/2014/main" id="{72BF763C-B25B-3015-12CE-8E6BA1CE06F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2927" y="348315"/>
            <a:ext cx="2591400" cy="982859"/>
          </a:xfrm>
          <a:prstGeom prst="rect">
            <a:avLst/>
          </a:prstGeom>
        </p:spPr>
      </p:pic>
      <p:pic>
        <p:nvPicPr>
          <p:cNvPr id="7" name="Picture 6">
            <a:extLst>
              <a:ext uri="{FF2B5EF4-FFF2-40B4-BE49-F238E27FC236}">
                <a16:creationId xmlns:a16="http://schemas.microsoft.com/office/drawing/2014/main" id="{9952F410-E549-7BEB-A7D1-F3DEBFE5DCB1}"/>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510140" y="5972783"/>
            <a:ext cx="1321443" cy="515939"/>
          </a:xfrm>
          <a:prstGeom prst="rect">
            <a:avLst/>
          </a:prstGeom>
        </p:spPr>
      </p:pic>
      <p:sp>
        <p:nvSpPr>
          <p:cNvPr id="20" name="Title 1">
            <a:extLst>
              <a:ext uri="{FF2B5EF4-FFF2-40B4-BE49-F238E27FC236}">
                <a16:creationId xmlns:a16="http://schemas.microsoft.com/office/drawing/2014/main" id="{6682AC33-F615-5E2D-4510-320AE4ABCCFB}"/>
              </a:ext>
            </a:extLst>
          </p:cNvPr>
          <p:cNvSpPr>
            <a:spLocks noGrp="1"/>
          </p:cNvSpPr>
          <p:nvPr>
            <p:ph type="title" hasCustomPrompt="1"/>
          </p:nvPr>
        </p:nvSpPr>
        <p:spPr>
          <a:xfrm>
            <a:off x="5615065" y="2853629"/>
            <a:ext cx="6129261" cy="959583"/>
          </a:xfrm>
        </p:spPr>
        <p:txBody>
          <a:bodyPr>
            <a:noAutofit/>
          </a:bodyPr>
          <a:lstStyle>
            <a:lvl1pPr algn="r">
              <a:defRPr sz="4000" b="1">
                <a:solidFill>
                  <a:schemeClr val="tx1"/>
                </a:solidFill>
              </a:defRPr>
            </a:lvl1pPr>
          </a:lstStyle>
          <a:p>
            <a:r>
              <a:rPr lang="en-US"/>
              <a:t>Click to here to edit the presentation title</a:t>
            </a:r>
          </a:p>
        </p:txBody>
      </p:sp>
      <p:sp>
        <p:nvSpPr>
          <p:cNvPr id="21" name="Text Placeholder 2">
            <a:extLst>
              <a:ext uri="{FF2B5EF4-FFF2-40B4-BE49-F238E27FC236}">
                <a16:creationId xmlns:a16="http://schemas.microsoft.com/office/drawing/2014/main" id="{B85779D6-3A4C-9129-7A17-2AEE43C8ED1A}"/>
              </a:ext>
            </a:extLst>
          </p:cNvPr>
          <p:cNvSpPr>
            <a:spLocks noGrp="1"/>
          </p:cNvSpPr>
          <p:nvPr>
            <p:ph type="body" idx="1" hasCustomPrompt="1"/>
          </p:nvPr>
        </p:nvSpPr>
        <p:spPr>
          <a:xfrm>
            <a:off x="6520379" y="4220590"/>
            <a:ext cx="5218683" cy="823912"/>
          </a:xfrm>
        </p:spPr>
        <p:txBody>
          <a:bodyPr anchor="b"/>
          <a:lstStyle>
            <a:lvl1pPr marL="0" indent="0" algn="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here to edit the title slide </a:t>
            </a:r>
          </a:p>
        </p:txBody>
      </p:sp>
      <p:sp>
        <p:nvSpPr>
          <p:cNvPr id="2" name="Page Number 1">
            <a:extLst>
              <a:ext uri="{FF2B5EF4-FFF2-40B4-BE49-F238E27FC236}">
                <a16:creationId xmlns:a16="http://schemas.microsoft.com/office/drawing/2014/main" id="{E1AB0C52-4AE6-4237-0B35-8CD514372527}"/>
              </a:ext>
            </a:extLst>
          </p:cNvPr>
          <p:cNvSpPr txBox="1"/>
          <p:nvPr/>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pPr lvl="0"/>
              <a:t>‹#›</a:t>
            </a:fld>
            <a:endParaRPr lang="en-US" sz="1200" noProof="0"/>
          </a:p>
        </p:txBody>
      </p:sp>
    </p:spTree>
    <p:extLst>
      <p:ext uri="{BB962C8B-B14F-4D97-AF65-F5344CB8AC3E}">
        <p14:creationId xmlns:p14="http://schemas.microsoft.com/office/powerpoint/2010/main" val="33882676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itle 07">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2CFA87-DE41-CF80-A39B-3C69C89CDCB3}"/>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5" y="-5160"/>
            <a:ext cx="7829967" cy="6883632"/>
          </a:xfrm>
          <a:prstGeom prst="rect">
            <a:avLst/>
          </a:prstGeom>
        </p:spPr>
      </p:pic>
      <p:sp>
        <p:nvSpPr>
          <p:cNvPr id="23" name="Freeform: Shape 22">
            <a:extLst>
              <a:ext uri="{FF2B5EF4-FFF2-40B4-BE49-F238E27FC236}">
                <a16:creationId xmlns:a16="http://schemas.microsoft.com/office/drawing/2014/main" id="{4802BCCC-14A2-2A6D-4766-EF0043F7EDCB}"/>
              </a:ext>
              <a:ext uri="{C183D7F6-B498-43B3-948B-1728B52AA6E4}">
                <adec:decorative xmlns:adec="http://schemas.microsoft.com/office/drawing/2017/decorative" val="1"/>
              </a:ext>
            </a:extLst>
          </p:cNvPr>
          <p:cNvSpPr/>
          <p:nvPr/>
        </p:nvSpPr>
        <p:spPr>
          <a:xfrm>
            <a:off x="4804727" y="-12526"/>
            <a:ext cx="7387274" cy="6896100"/>
          </a:xfrm>
          <a:custGeom>
            <a:avLst/>
            <a:gdLst>
              <a:gd name="connsiteX0" fmla="*/ 121063 w 7692009"/>
              <a:gd name="connsiteY0" fmla="*/ 0 h 6934200"/>
              <a:gd name="connsiteX1" fmla="*/ 7692009 w 7692009"/>
              <a:gd name="connsiteY1" fmla="*/ 0 h 6934200"/>
              <a:gd name="connsiteX2" fmla="*/ 7692009 w 7692009"/>
              <a:gd name="connsiteY2" fmla="*/ 6934200 h 6934200"/>
              <a:gd name="connsiteX3" fmla="*/ 2586493 w 7692009"/>
              <a:gd name="connsiteY3" fmla="*/ 6934200 h 6934200"/>
              <a:gd name="connsiteX4" fmla="*/ 2516023 w 7692009"/>
              <a:gd name="connsiteY4" fmla="*/ 6871902 h 6934200"/>
              <a:gd name="connsiteX5" fmla="*/ 1211320 w 7692009"/>
              <a:gd name="connsiteY5" fmla="*/ 5304877 h 6934200"/>
              <a:gd name="connsiteX6" fmla="*/ 112914 w 7692009"/>
              <a:gd name="connsiteY6" fmla="*/ 38065 h 6934200"/>
              <a:gd name="connsiteX7" fmla="*/ 121063 w 7692009"/>
              <a:gd name="connsiteY7" fmla="*/ 0 h 693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2009" h="6934200">
                <a:moveTo>
                  <a:pt x="121063" y="0"/>
                </a:moveTo>
                <a:lnTo>
                  <a:pt x="7692009" y="0"/>
                </a:lnTo>
                <a:lnTo>
                  <a:pt x="7692009" y="6934200"/>
                </a:lnTo>
                <a:lnTo>
                  <a:pt x="2586493" y="6934200"/>
                </a:lnTo>
                <a:lnTo>
                  <a:pt x="2516023" y="6871902"/>
                </a:lnTo>
                <a:cubicBezTo>
                  <a:pt x="2030442" y="6423551"/>
                  <a:pt x="1589103" y="5899225"/>
                  <a:pt x="1211320" y="5304877"/>
                </a:cubicBezTo>
                <a:cubicBezTo>
                  <a:pt x="140936" y="3620890"/>
                  <a:pt x="-203904" y="1713551"/>
                  <a:pt x="112914" y="38065"/>
                </a:cubicBezTo>
                <a:lnTo>
                  <a:pt x="121063"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4" name="Group 23">
            <a:extLst>
              <a:ext uri="{FF2B5EF4-FFF2-40B4-BE49-F238E27FC236}">
                <a16:creationId xmlns:a16="http://schemas.microsoft.com/office/drawing/2014/main" id="{7810DC30-8AAD-E791-DC82-9E9A1A7A2EF5}"/>
              </a:ext>
              <a:ext uri="{C183D7F6-B498-43B3-948B-1728B52AA6E4}">
                <adec:decorative xmlns:adec="http://schemas.microsoft.com/office/drawing/2017/decorative" val="1"/>
              </a:ext>
            </a:extLst>
          </p:cNvPr>
          <p:cNvGrpSpPr/>
          <p:nvPr/>
        </p:nvGrpSpPr>
        <p:grpSpPr>
          <a:xfrm>
            <a:off x="-6" y="-3"/>
            <a:ext cx="1665521" cy="6858002"/>
            <a:chOff x="-6" y="-3"/>
            <a:chExt cx="1665521" cy="6858002"/>
          </a:xfrm>
        </p:grpSpPr>
        <p:sp>
          <p:nvSpPr>
            <p:cNvPr id="25" name="Google Shape;31;p5">
              <a:extLst>
                <a:ext uri="{FF2B5EF4-FFF2-40B4-BE49-F238E27FC236}">
                  <a16:creationId xmlns:a16="http://schemas.microsoft.com/office/drawing/2014/main" id="{520ECCE5-6944-7FAF-685C-ED7C2A821F5D}"/>
                </a:ext>
                <a:ext uri="{C183D7F6-B498-43B3-948B-1728B52AA6E4}">
                  <adec:decorative xmlns:adec="http://schemas.microsoft.com/office/drawing/2017/decorative" val="1"/>
                </a:ext>
              </a:extLst>
            </p:cNvPr>
            <p:cNvSpPr/>
            <p:nvPr/>
          </p:nvSpPr>
          <p:spPr>
            <a:xfrm rot="10800000">
              <a:off x="0" y="0"/>
              <a:ext cx="1665515" cy="6611345"/>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0070C0"/>
            </a:solidFill>
            <a:ln>
              <a:noFill/>
            </a:ln>
            <a:effectLst>
              <a:outerShdw blurRad="214313" algn="bl" rotWithShape="0">
                <a:sysClr val="windowText" lastClr="000000">
                  <a:alpha val="25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26" name="Google Shape;32;p5">
              <a:extLst>
                <a:ext uri="{FF2B5EF4-FFF2-40B4-BE49-F238E27FC236}">
                  <a16:creationId xmlns:a16="http://schemas.microsoft.com/office/drawing/2014/main" id="{7349563E-E8C9-EB22-5805-3D8A5D8D793C}"/>
                </a:ext>
                <a:ext uri="{C183D7F6-B498-43B3-948B-1728B52AA6E4}">
                  <adec:decorative xmlns:adec="http://schemas.microsoft.com/office/drawing/2017/decorative" val="1"/>
                </a:ext>
              </a:extLst>
            </p:cNvPr>
            <p:cNvSpPr/>
            <p:nvPr/>
          </p:nvSpPr>
          <p:spPr>
            <a:xfrm rot="10800000">
              <a:off x="-6" y="-3"/>
              <a:ext cx="1536227" cy="685800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57000">
                  <a:srgbClr val="202452"/>
                </a:gs>
                <a:gs pos="100000">
                  <a:srgbClr val="1F4E78"/>
                </a:gs>
              </a:gsLst>
              <a:lin ang="5400000" scaled="1"/>
            </a:gradFill>
            <a:ln>
              <a:noFill/>
            </a:ln>
            <a:effectLst>
              <a:outerShdw blurRad="214313" algn="bl" rotWithShape="0">
                <a:sysClr val="windowText" lastClr="000000">
                  <a:alpha val="35000"/>
                </a:sysClr>
              </a:outerShdw>
            </a:effectLst>
          </p:spPr>
          <p:txBody>
            <a:bodyPr spcFirstLastPara="1" wrap="square" lIns="91425" tIns="45700" rIns="91425" bIns="45700" anchor="ctr" anchorCtr="0">
              <a:noAutofit/>
            </a:bodyPr>
            <a:lstStyle/>
            <a:p>
              <a:pPr marR="0" lvl="0" indent="0" defTabSz="914400" fontAlgn="auto">
                <a:lnSpc>
                  <a:spcPct val="100000"/>
                </a:lnSpc>
                <a:spcBef>
                  <a:spcPts val="0"/>
                </a:spcBef>
                <a:spcAft>
                  <a:spcPts val="0"/>
                </a:spcAft>
                <a:buClr>
                  <a:srgbClr val="000000"/>
                </a:buClr>
                <a:buSzTx/>
                <a:buFont typeface="Arial"/>
                <a:buNone/>
                <a:tabLst/>
              </a:pPr>
              <a:endParaRPr kumimoji="0" b="0" i="0" u="none" strike="noStrike" kern="0" cap="none" spc="0" normalizeH="0" baseline="0" noProof="0">
                <a:ln>
                  <a:noFill/>
                </a:ln>
                <a:solidFill>
                  <a:srgbClr val="000000"/>
                </a:solidFill>
                <a:effectLst/>
                <a:uLnTx/>
                <a:uFillTx/>
                <a:cs typeface="Calibri"/>
                <a:sym typeface="Calibri"/>
              </a:endParaRPr>
            </a:p>
          </p:txBody>
        </p:sp>
        <p:sp>
          <p:nvSpPr>
            <p:cNvPr id="27" name="Google Shape;33;p5">
              <a:extLst>
                <a:ext uri="{FF2B5EF4-FFF2-40B4-BE49-F238E27FC236}">
                  <a16:creationId xmlns:a16="http://schemas.microsoft.com/office/drawing/2014/main" id="{10EE2264-004C-7E85-CB6B-B853DB0B0183}"/>
                </a:ext>
                <a:ext uri="{C183D7F6-B498-43B3-948B-1728B52AA6E4}">
                  <adec:decorative xmlns:adec="http://schemas.microsoft.com/office/drawing/2017/decorative" val="1"/>
                </a:ext>
              </a:extLst>
            </p:cNvPr>
            <p:cNvSpPr/>
            <p:nvPr/>
          </p:nvSpPr>
          <p:spPr>
            <a:xfrm rot="10800000">
              <a:off x="-5" y="5549203"/>
              <a:ext cx="1011392" cy="1308796"/>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noFill/>
            </a:ln>
            <a:effectLst>
              <a:outerShdw blurRad="214313" algn="bl" rotWithShape="0">
                <a:sysClr val="windowText" lastClr="000000">
                  <a:alpha val="30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grpSp>
      <p:pic>
        <p:nvPicPr>
          <p:cNvPr id="22" name="Picture 21">
            <a:extLst>
              <a:ext uri="{FF2B5EF4-FFF2-40B4-BE49-F238E27FC236}">
                <a16:creationId xmlns:a16="http://schemas.microsoft.com/office/drawing/2014/main" id="{72BF763C-B25B-3015-12CE-8E6BA1CE06F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2927" y="348315"/>
            <a:ext cx="2591400" cy="982859"/>
          </a:xfrm>
          <a:prstGeom prst="rect">
            <a:avLst/>
          </a:prstGeom>
        </p:spPr>
      </p:pic>
      <p:pic>
        <p:nvPicPr>
          <p:cNvPr id="7" name="Picture 6">
            <a:extLst>
              <a:ext uri="{FF2B5EF4-FFF2-40B4-BE49-F238E27FC236}">
                <a16:creationId xmlns:a16="http://schemas.microsoft.com/office/drawing/2014/main" id="{9952F410-E549-7BEB-A7D1-F3DEBFE5DCB1}"/>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510140" y="5972783"/>
            <a:ext cx="1321443" cy="515939"/>
          </a:xfrm>
          <a:prstGeom prst="rect">
            <a:avLst/>
          </a:prstGeom>
        </p:spPr>
      </p:pic>
      <p:sp>
        <p:nvSpPr>
          <p:cNvPr id="20" name="Title 1">
            <a:extLst>
              <a:ext uri="{FF2B5EF4-FFF2-40B4-BE49-F238E27FC236}">
                <a16:creationId xmlns:a16="http://schemas.microsoft.com/office/drawing/2014/main" id="{BFD73D28-FFDA-8137-49EC-88D97B934E89}"/>
              </a:ext>
            </a:extLst>
          </p:cNvPr>
          <p:cNvSpPr>
            <a:spLocks noGrp="1"/>
          </p:cNvSpPr>
          <p:nvPr>
            <p:ph type="title" hasCustomPrompt="1"/>
          </p:nvPr>
        </p:nvSpPr>
        <p:spPr>
          <a:xfrm>
            <a:off x="5615065" y="2853629"/>
            <a:ext cx="6129261" cy="959583"/>
          </a:xfrm>
        </p:spPr>
        <p:txBody>
          <a:bodyPr>
            <a:noAutofit/>
          </a:bodyPr>
          <a:lstStyle>
            <a:lvl1pPr algn="r">
              <a:defRPr sz="4000" b="1">
                <a:solidFill>
                  <a:schemeClr val="tx1"/>
                </a:solidFill>
              </a:defRPr>
            </a:lvl1pPr>
          </a:lstStyle>
          <a:p>
            <a:r>
              <a:rPr lang="en-US"/>
              <a:t>Click to here to edit the presentation title</a:t>
            </a:r>
          </a:p>
        </p:txBody>
      </p:sp>
      <p:sp>
        <p:nvSpPr>
          <p:cNvPr id="21" name="Text Placeholder 2">
            <a:extLst>
              <a:ext uri="{FF2B5EF4-FFF2-40B4-BE49-F238E27FC236}">
                <a16:creationId xmlns:a16="http://schemas.microsoft.com/office/drawing/2014/main" id="{B8893B35-0061-7CDF-C180-8AB834F09B03}"/>
              </a:ext>
            </a:extLst>
          </p:cNvPr>
          <p:cNvSpPr>
            <a:spLocks noGrp="1"/>
          </p:cNvSpPr>
          <p:nvPr>
            <p:ph type="body" idx="1" hasCustomPrompt="1"/>
          </p:nvPr>
        </p:nvSpPr>
        <p:spPr>
          <a:xfrm>
            <a:off x="6520379" y="4220590"/>
            <a:ext cx="5218683" cy="823912"/>
          </a:xfrm>
        </p:spPr>
        <p:txBody>
          <a:bodyPr anchor="b"/>
          <a:lstStyle>
            <a:lvl1pPr marL="0" indent="0" algn="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here to edit the title slide </a:t>
            </a:r>
          </a:p>
        </p:txBody>
      </p:sp>
      <p:sp>
        <p:nvSpPr>
          <p:cNvPr id="2" name="Page Number 1">
            <a:extLst>
              <a:ext uri="{FF2B5EF4-FFF2-40B4-BE49-F238E27FC236}">
                <a16:creationId xmlns:a16="http://schemas.microsoft.com/office/drawing/2014/main" id="{54FEAB98-331A-4A90-E999-4B3264A6B15A}"/>
              </a:ext>
            </a:extLst>
          </p:cNvPr>
          <p:cNvSpPr txBox="1"/>
          <p:nvPr/>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pPr lvl="0"/>
              <a:t>‹#›</a:t>
            </a:fld>
            <a:endParaRPr lang="en-US" sz="1200" noProof="0"/>
          </a:p>
        </p:txBody>
      </p:sp>
    </p:spTree>
    <p:extLst>
      <p:ext uri="{BB962C8B-B14F-4D97-AF65-F5344CB8AC3E}">
        <p14:creationId xmlns:p14="http://schemas.microsoft.com/office/powerpoint/2010/main" val="362282884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itle 08">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9A43AA-BAA7-FB3A-1A6A-941AB1689A52}"/>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8352" y="-10884"/>
            <a:ext cx="7151132" cy="6894457"/>
          </a:xfrm>
          <a:prstGeom prst="rect">
            <a:avLst/>
          </a:prstGeom>
        </p:spPr>
      </p:pic>
      <p:sp>
        <p:nvSpPr>
          <p:cNvPr id="23" name="Freeform: Shape 22">
            <a:extLst>
              <a:ext uri="{FF2B5EF4-FFF2-40B4-BE49-F238E27FC236}">
                <a16:creationId xmlns:a16="http://schemas.microsoft.com/office/drawing/2014/main" id="{F8258568-6FD8-B977-2881-03CABA547CBE}"/>
              </a:ext>
              <a:ext uri="{C183D7F6-B498-43B3-948B-1728B52AA6E4}">
                <adec:decorative xmlns:adec="http://schemas.microsoft.com/office/drawing/2017/decorative" val="1"/>
              </a:ext>
            </a:extLst>
          </p:cNvPr>
          <p:cNvSpPr/>
          <p:nvPr/>
        </p:nvSpPr>
        <p:spPr>
          <a:xfrm>
            <a:off x="5051502" y="-10884"/>
            <a:ext cx="7151131" cy="6894457"/>
          </a:xfrm>
          <a:custGeom>
            <a:avLst/>
            <a:gdLst>
              <a:gd name="connsiteX0" fmla="*/ 231590 w 6983328"/>
              <a:gd name="connsiteY0" fmla="*/ 0 h 6914137"/>
              <a:gd name="connsiteX1" fmla="*/ 6983328 w 6983328"/>
              <a:gd name="connsiteY1" fmla="*/ 0 h 6914137"/>
              <a:gd name="connsiteX2" fmla="*/ 6983328 w 6983328"/>
              <a:gd name="connsiteY2" fmla="*/ 6914137 h 6914137"/>
              <a:gd name="connsiteX3" fmla="*/ 2050919 w 6983328"/>
              <a:gd name="connsiteY3" fmla="*/ 6914137 h 6914137"/>
              <a:gd name="connsiteX4" fmla="*/ 1982839 w 6983328"/>
              <a:gd name="connsiteY4" fmla="*/ 6851245 h 6914137"/>
              <a:gd name="connsiteX5" fmla="*/ 722373 w 6983328"/>
              <a:gd name="connsiteY5" fmla="*/ 5269267 h 6914137"/>
              <a:gd name="connsiteX6" fmla="*/ 212929 w 6983328"/>
              <a:gd name="connsiteY6" fmla="*/ 61270 h 6914137"/>
              <a:gd name="connsiteX7" fmla="*/ 231590 w 6983328"/>
              <a:gd name="connsiteY7" fmla="*/ 0 h 691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83328" h="6914137">
                <a:moveTo>
                  <a:pt x="231590" y="0"/>
                </a:moveTo>
                <a:lnTo>
                  <a:pt x="6983328" y="0"/>
                </a:lnTo>
                <a:lnTo>
                  <a:pt x="6983328" y="6914137"/>
                </a:lnTo>
                <a:lnTo>
                  <a:pt x="2050919" y="6914137"/>
                </a:lnTo>
                <a:lnTo>
                  <a:pt x="1982839" y="6851245"/>
                </a:lnTo>
                <a:cubicBezTo>
                  <a:pt x="1513722" y="6398616"/>
                  <a:pt x="1087347" y="5869287"/>
                  <a:pt x="722373" y="5269267"/>
                </a:cubicBezTo>
                <a:cubicBezTo>
                  <a:pt x="-247088" y="3675466"/>
                  <a:pt x="-44674" y="972528"/>
                  <a:pt x="212929" y="61270"/>
                </a:cubicBezTo>
                <a:lnTo>
                  <a:pt x="23159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4" name="Group 23">
            <a:extLst>
              <a:ext uri="{FF2B5EF4-FFF2-40B4-BE49-F238E27FC236}">
                <a16:creationId xmlns:a16="http://schemas.microsoft.com/office/drawing/2014/main" id="{8EC55932-7864-9AE9-98F8-5F7F72C2D13E}"/>
              </a:ext>
              <a:ext uri="{C183D7F6-B498-43B3-948B-1728B52AA6E4}">
                <adec:decorative xmlns:adec="http://schemas.microsoft.com/office/drawing/2017/decorative" val="1"/>
              </a:ext>
            </a:extLst>
          </p:cNvPr>
          <p:cNvGrpSpPr/>
          <p:nvPr/>
        </p:nvGrpSpPr>
        <p:grpSpPr>
          <a:xfrm>
            <a:off x="-6" y="-3"/>
            <a:ext cx="1665521" cy="6858002"/>
            <a:chOff x="-6" y="-3"/>
            <a:chExt cx="1665521" cy="6858002"/>
          </a:xfrm>
        </p:grpSpPr>
        <p:sp>
          <p:nvSpPr>
            <p:cNvPr id="25" name="Google Shape;31;p5">
              <a:extLst>
                <a:ext uri="{FF2B5EF4-FFF2-40B4-BE49-F238E27FC236}">
                  <a16:creationId xmlns:a16="http://schemas.microsoft.com/office/drawing/2014/main" id="{1431F56F-2A57-871C-0565-EB55F8C86D21}"/>
                </a:ext>
                <a:ext uri="{C183D7F6-B498-43B3-948B-1728B52AA6E4}">
                  <adec:decorative xmlns:adec="http://schemas.microsoft.com/office/drawing/2017/decorative" val="1"/>
                </a:ext>
              </a:extLst>
            </p:cNvPr>
            <p:cNvSpPr/>
            <p:nvPr/>
          </p:nvSpPr>
          <p:spPr>
            <a:xfrm rot="10800000">
              <a:off x="0" y="0"/>
              <a:ext cx="1665515" cy="6611345"/>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0070C0"/>
            </a:solidFill>
            <a:ln>
              <a:noFill/>
            </a:ln>
            <a:effectLst>
              <a:outerShdw blurRad="214313" algn="bl" rotWithShape="0">
                <a:sysClr val="windowText" lastClr="000000">
                  <a:alpha val="25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26" name="Google Shape;32;p5">
              <a:extLst>
                <a:ext uri="{FF2B5EF4-FFF2-40B4-BE49-F238E27FC236}">
                  <a16:creationId xmlns:a16="http://schemas.microsoft.com/office/drawing/2014/main" id="{565A2274-4925-B58C-E02E-383EBE696E68}"/>
                </a:ext>
                <a:ext uri="{C183D7F6-B498-43B3-948B-1728B52AA6E4}">
                  <adec:decorative xmlns:adec="http://schemas.microsoft.com/office/drawing/2017/decorative" val="1"/>
                </a:ext>
              </a:extLst>
            </p:cNvPr>
            <p:cNvSpPr/>
            <p:nvPr/>
          </p:nvSpPr>
          <p:spPr>
            <a:xfrm rot="10800000">
              <a:off x="-6" y="-3"/>
              <a:ext cx="1536227" cy="685800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57000">
                  <a:srgbClr val="202452"/>
                </a:gs>
                <a:gs pos="100000">
                  <a:srgbClr val="1F4E78"/>
                </a:gs>
              </a:gsLst>
              <a:lin ang="5400000" scaled="1"/>
            </a:gradFill>
            <a:ln>
              <a:noFill/>
            </a:ln>
            <a:effectLst>
              <a:outerShdw blurRad="214313" algn="bl" rotWithShape="0">
                <a:sysClr val="windowText" lastClr="000000">
                  <a:alpha val="35000"/>
                </a:sysClr>
              </a:outerShdw>
            </a:effectLst>
          </p:spPr>
          <p:txBody>
            <a:bodyPr spcFirstLastPara="1" wrap="square" lIns="91425" tIns="45700" rIns="91425" bIns="45700" anchor="ctr" anchorCtr="0">
              <a:noAutofit/>
            </a:bodyPr>
            <a:lstStyle/>
            <a:p>
              <a:pPr marR="0" lvl="0" indent="0" defTabSz="914400" fontAlgn="auto">
                <a:lnSpc>
                  <a:spcPct val="100000"/>
                </a:lnSpc>
                <a:spcBef>
                  <a:spcPts val="0"/>
                </a:spcBef>
                <a:spcAft>
                  <a:spcPts val="0"/>
                </a:spcAft>
                <a:buClr>
                  <a:srgbClr val="000000"/>
                </a:buClr>
                <a:buSzTx/>
                <a:buFont typeface="Arial"/>
                <a:buNone/>
                <a:tabLst/>
              </a:pPr>
              <a:endParaRPr kumimoji="0" b="0" i="0" u="none" strike="noStrike" kern="0" cap="none" spc="0" normalizeH="0" baseline="0" noProof="0">
                <a:ln>
                  <a:noFill/>
                </a:ln>
                <a:solidFill>
                  <a:srgbClr val="000000"/>
                </a:solidFill>
                <a:effectLst/>
                <a:uLnTx/>
                <a:uFillTx/>
                <a:cs typeface="Calibri"/>
                <a:sym typeface="Calibri"/>
              </a:endParaRPr>
            </a:p>
          </p:txBody>
        </p:sp>
        <p:sp>
          <p:nvSpPr>
            <p:cNvPr id="27" name="Google Shape;33;p5">
              <a:extLst>
                <a:ext uri="{FF2B5EF4-FFF2-40B4-BE49-F238E27FC236}">
                  <a16:creationId xmlns:a16="http://schemas.microsoft.com/office/drawing/2014/main" id="{42B21E38-455E-C4FA-6CE5-C0FC1A83B55F}"/>
                </a:ext>
                <a:ext uri="{C183D7F6-B498-43B3-948B-1728B52AA6E4}">
                  <adec:decorative xmlns:adec="http://schemas.microsoft.com/office/drawing/2017/decorative" val="1"/>
                </a:ext>
              </a:extLst>
            </p:cNvPr>
            <p:cNvSpPr/>
            <p:nvPr/>
          </p:nvSpPr>
          <p:spPr>
            <a:xfrm rot="10800000">
              <a:off x="-5" y="5549203"/>
              <a:ext cx="1011392" cy="1308796"/>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noFill/>
            </a:ln>
            <a:effectLst>
              <a:outerShdw blurRad="214313" algn="bl" rotWithShape="0">
                <a:sysClr val="windowText" lastClr="000000">
                  <a:alpha val="30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grpSp>
      <p:pic>
        <p:nvPicPr>
          <p:cNvPr id="22" name="Picture 21">
            <a:extLst>
              <a:ext uri="{FF2B5EF4-FFF2-40B4-BE49-F238E27FC236}">
                <a16:creationId xmlns:a16="http://schemas.microsoft.com/office/drawing/2014/main" id="{72BF763C-B25B-3015-12CE-8E6BA1CE06F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2927" y="348315"/>
            <a:ext cx="2591400" cy="982859"/>
          </a:xfrm>
          <a:prstGeom prst="rect">
            <a:avLst/>
          </a:prstGeom>
        </p:spPr>
      </p:pic>
      <p:pic>
        <p:nvPicPr>
          <p:cNvPr id="5" name="Picture 4">
            <a:extLst>
              <a:ext uri="{FF2B5EF4-FFF2-40B4-BE49-F238E27FC236}">
                <a16:creationId xmlns:a16="http://schemas.microsoft.com/office/drawing/2014/main" id="{1763321E-E610-69C3-D155-F2BD4BAB9FD8}"/>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510140" y="5972783"/>
            <a:ext cx="1321443" cy="515939"/>
          </a:xfrm>
          <a:prstGeom prst="rect">
            <a:avLst/>
          </a:prstGeom>
        </p:spPr>
      </p:pic>
      <p:sp>
        <p:nvSpPr>
          <p:cNvPr id="12" name="Title 1">
            <a:extLst>
              <a:ext uri="{FF2B5EF4-FFF2-40B4-BE49-F238E27FC236}">
                <a16:creationId xmlns:a16="http://schemas.microsoft.com/office/drawing/2014/main" id="{2912CC24-0F40-B361-91BA-26200F52A135}"/>
              </a:ext>
            </a:extLst>
          </p:cNvPr>
          <p:cNvSpPr>
            <a:spLocks noGrp="1"/>
          </p:cNvSpPr>
          <p:nvPr>
            <p:ph type="title" hasCustomPrompt="1"/>
          </p:nvPr>
        </p:nvSpPr>
        <p:spPr>
          <a:xfrm>
            <a:off x="5615065" y="2853629"/>
            <a:ext cx="6129261" cy="959583"/>
          </a:xfrm>
        </p:spPr>
        <p:txBody>
          <a:bodyPr>
            <a:noAutofit/>
          </a:bodyPr>
          <a:lstStyle>
            <a:lvl1pPr algn="r">
              <a:defRPr sz="4000" b="1">
                <a:solidFill>
                  <a:schemeClr val="tx1"/>
                </a:solidFill>
              </a:defRPr>
            </a:lvl1pPr>
          </a:lstStyle>
          <a:p>
            <a:r>
              <a:rPr lang="en-US"/>
              <a:t>Click to here to edit the presentation title</a:t>
            </a:r>
          </a:p>
        </p:txBody>
      </p:sp>
      <p:sp>
        <p:nvSpPr>
          <p:cNvPr id="17" name="Text Placeholder 2">
            <a:extLst>
              <a:ext uri="{FF2B5EF4-FFF2-40B4-BE49-F238E27FC236}">
                <a16:creationId xmlns:a16="http://schemas.microsoft.com/office/drawing/2014/main" id="{0AE8AC4D-9DC3-CD67-CFD7-A75DABF6E0E6}"/>
              </a:ext>
            </a:extLst>
          </p:cNvPr>
          <p:cNvSpPr>
            <a:spLocks noGrp="1"/>
          </p:cNvSpPr>
          <p:nvPr>
            <p:ph type="body" idx="1" hasCustomPrompt="1"/>
          </p:nvPr>
        </p:nvSpPr>
        <p:spPr>
          <a:xfrm>
            <a:off x="6520379" y="4220590"/>
            <a:ext cx="5218683" cy="823912"/>
          </a:xfrm>
        </p:spPr>
        <p:txBody>
          <a:bodyPr anchor="b"/>
          <a:lstStyle>
            <a:lvl1pPr marL="0" indent="0" algn="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here to edit the title slide </a:t>
            </a:r>
          </a:p>
        </p:txBody>
      </p:sp>
      <p:sp>
        <p:nvSpPr>
          <p:cNvPr id="2" name="Page Number 1">
            <a:extLst>
              <a:ext uri="{FF2B5EF4-FFF2-40B4-BE49-F238E27FC236}">
                <a16:creationId xmlns:a16="http://schemas.microsoft.com/office/drawing/2014/main" id="{DA7680F1-EFE5-CD55-1EF0-10BA2C92779F}"/>
              </a:ext>
            </a:extLst>
          </p:cNvPr>
          <p:cNvSpPr txBox="1"/>
          <p:nvPr/>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pPr lvl="0"/>
              <a:t>‹#›</a:t>
            </a:fld>
            <a:endParaRPr lang="en-US" sz="1200" noProof="0"/>
          </a:p>
        </p:txBody>
      </p:sp>
    </p:spTree>
    <p:extLst>
      <p:ext uri="{BB962C8B-B14F-4D97-AF65-F5344CB8AC3E}">
        <p14:creationId xmlns:p14="http://schemas.microsoft.com/office/powerpoint/2010/main" val="439766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09">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28A86C-839D-A308-B439-8A2F40BD73D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64"/>
          <a:stretch/>
        </p:blipFill>
        <p:spPr>
          <a:xfrm flipH="1">
            <a:off x="-3" y="0"/>
            <a:ext cx="9956421" cy="6868883"/>
          </a:xfrm>
          <a:prstGeom prst="rect">
            <a:avLst/>
          </a:prstGeom>
        </p:spPr>
      </p:pic>
      <p:sp>
        <p:nvSpPr>
          <p:cNvPr id="23" name="Freeform: Shape 22">
            <a:extLst>
              <a:ext uri="{FF2B5EF4-FFF2-40B4-BE49-F238E27FC236}">
                <a16:creationId xmlns:a16="http://schemas.microsoft.com/office/drawing/2014/main" id="{F8258568-6FD8-B977-2881-03CABA547CBE}"/>
              </a:ext>
              <a:ext uri="{C183D7F6-B498-43B3-948B-1728B52AA6E4}">
                <adec:decorative xmlns:adec="http://schemas.microsoft.com/office/drawing/2017/decorative" val="1"/>
              </a:ext>
            </a:extLst>
          </p:cNvPr>
          <p:cNvSpPr/>
          <p:nvPr/>
        </p:nvSpPr>
        <p:spPr>
          <a:xfrm>
            <a:off x="5051502" y="-10884"/>
            <a:ext cx="7151131" cy="6894457"/>
          </a:xfrm>
          <a:custGeom>
            <a:avLst/>
            <a:gdLst>
              <a:gd name="connsiteX0" fmla="*/ 231590 w 6983328"/>
              <a:gd name="connsiteY0" fmla="*/ 0 h 6914137"/>
              <a:gd name="connsiteX1" fmla="*/ 6983328 w 6983328"/>
              <a:gd name="connsiteY1" fmla="*/ 0 h 6914137"/>
              <a:gd name="connsiteX2" fmla="*/ 6983328 w 6983328"/>
              <a:gd name="connsiteY2" fmla="*/ 6914137 h 6914137"/>
              <a:gd name="connsiteX3" fmla="*/ 2050919 w 6983328"/>
              <a:gd name="connsiteY3" fmla="*/ 6914137 h 6914137"/>
              <a:gd name="connsiteX4" fmla="*/ 1982839 w 6983328"/>
              <a:gd name="connsiteY4" fmla="*/ 6851245 h 6914137"/>
              <a:gd name="connsiteX5" fmla="*/ 722373 w 6983328"/>
              <a:gd name="connsiteY5" fmla="*/ 5269267 h 6914137"/>
              <a:gd name="connsiteX6" fmla="*/ 212929 w 6983328"/>
              <a:gd name="connsiteY6" fmla="*/ 61270 h 6914137"/>
              <a:gd name="connsiteX7" fmla="*/ 231590 w 6983328"/>
              <a:gd name="connsiteY7" fmla="*/ 0 h 691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83328" h="6914137">
                <a:moveTo>
                  <a:pt x="231590" y="0"/>
                </a:moveTo>
                <a:lnTo>
                  <a:pt x="6983328" y="0"/>
                </a:lnTo>
                <a:lnTo>
                  <a:pt x="6983328" y="6914137"/>
                </a:lnTo>
                <a:lnTo>
                  <a:pt x="2050919" y="6914137"/>
                </a:lnTo>
                <a:lnTo>
                  <a:pt x="1982839" y="6851245"/>
                </a:lnTo>
                <a:cubicBezTo>
                  <a:pt x="1513722" y="6398616"/>
                  <a:pt x="1087347" y="5869287"/>
                  <a:pt x="722373" y="5269267"/>
                </a:cubicBezTo>
                <a:cubicBezTo>
                  <a:pt x="-247088" y="3675466"/>
                  <a:pt x="-44674" y="972528"/>
                  <a:pt x="212929" y="61270"/>
                </a:cubicBezTo>
                <a:lnTo>
                  <a:pt x="23159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4" name="Group 23">
            <a:extLst>
              <a:ext uri="{FF2B5EF4-FFF2-40B4-BE49-F238E27FC236}">
                <a16:creationId xmlns:a16="http://schemas.microsoft.com/office/drawing/2014/main" id="{8EC55932-7864-9AE9-98F8-5F7F72C2D13E}"/>
              </a:ext>
              <a:ext uri="{C183D7F6-B498-43B3-948B-1728B52AA6E4}">
                <adec:decorative xmlns:adec="http://schemas.microsoft.com/office/drawing/2017/decorative" val="1"/>
              </a:ext>
            </a:extLst>
          </p:cNvPr>
          <p:cNvGrpSpPr/>
          <p:nvPr/>
        </p:nvGrpSpPr>
        <p:grpSpPr>
          <a:xfrm>
            <a:off x="-6" y="-3"/>
            <a:ext cx="1665521" cy="6858002"/>
            <a:chOff x="-6" y="-3"/>
            <a:chExt cx="1665521" cy="6858002"/>
          </a:xfrm>
        </p:grpSpPr>
        <p:sp>
          <p:nvSpPr>
            <p:cNvPr id="25" name="Google Shape;31;p5">
              <a:extLst>
                <a:ext uri="{FF2B5EF4-FFF2-40B4-BE49-F238E27FC236}">
                  <a16:creationId xmlns:a16="http://schemas.microsoft.com/office/drawing/2014/main" id="{1431F56F-2A57-871C-0565-EB55F8C86D21}"/>
                </a:ext>
                <a:ext uri="{C183D7F6-B498-43B3-948B-1728B52AA6E4}">
                  <adec:decorative xmlns:adec="http://schemas.microsoft.com/office/drawing/2017/decorative" val="1"/>
                </a:ext>
              </a:extLst>
            </p:cNvPr>
            <p:cNvSpPr/>
            <p:nvPr/>
          </p:nvSpPr>
          <p:spPr>
            <a:xfrm rot="10800000">
              <a:off x="0" y="0"/>
              <a:ext cx="1665515" cy="6611345"/>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0070C0"/>
            </a:solidFill>
            <a:ln>
              <a:noFill/>
            </a:ln>
            <a:effectLst>
              <a:outerShdw blurRad="214313" algn="bl" rotWithShape="0">
                <a:sysClr val="windowText" lastClr="000000">
                  <a:alpha val="25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26" name="Google Shape;32;p5">
              <a:extLst>
                <a:ext uri="{FF2B5EF4-FFF2-40B4-BE49-F238E27FC236}">
                  <a16:creationId xmlns:a16="http://schemas.microsoft.com/office/drawing/2014/main" id="{565A2274-4925-B58C-E02E-383EBE696E68}"/>
                </a:ext>
                <a:ext uri="{C183D7F6-B498-43B3-948B-1728B52AA6E4}">
                  <adec:decorative xmlns:adec="http://schemas.microsoft.com/office/drawing/2017/decorative" val="1"/>
                </a:ext>
              </a:extLst>
            </p:cNvPr>
            <p:cNvSpPr/>
            <p:nvPr/>
          </p:nvSpPr>
          <p:spPr>
            <a:xfrm rot="10800000">
              <a:off x="-6" y="-3"/>
              <a:ext cx="1536227" cy="685800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57000">
                  <a:srgbClr val="202452"/>
                </a:gs>
                <a:gs pos="100000">
                  <a:srgbClr val="1F4E78"/>
                </a:gs>
              </a:gsLst>
              <a:lin ang="5400000" scaled="1"/>
            </a:gradFill>
            <a:ln>
              <a:noFill/>
            </a:ln>
            <a:effectLst>
              <a:outerShdw blurRad="214313" algn="bl" rotWithShape="0">
                <a:sysClr val="windowText" lastClr="000000">
                  <a:alpha val="35000"/>
                </a:sysClr>
              </a:outerShdw>
            </a:effectLst>
          </p:spPr>
          <p:txBody>
            <a:bodyPr spcFirstLastPara="1" wrap="square" lIns="91425" tIns="45700" rIns="91425" bIns="45700" anchor="ctr" anchorCtr="0">
              <a:noAutofit/>
            </a:bodyPr>
            <a:lstStyle/>
            <a:p>
              <a:pPr marR="0" lvl="0" indent="0" defTabSz="914400" fontAlgn="auto">
                <a:lnSpc>
                  <a:spcPct val="100000"/>
                </a:lnSpc>
                <a:spcBef>
                  <a:spcPts val="0"/>
                </a:spcBef>
                <a:spcAft>
                  <a:spcPts val="0"/>
                </a:spcAft>
                <a:buClr>
                  <a:srgbClr val="000000"/>
                </a:buClr>
                <a:buSzTx/>
                <a:buFont typeface="Arial"/>
                <a:buNone/>
                <a:tabLst/>
              </a:pPr>
              <a:endParaRPr kumimoji="0" b="0" i="0" u="none" strike="noStrike" kern="0" cap="none" spc="0" normalizeH="0" baseline="0" noProof="0">
                <a:ln>
                  <a:noFill/>
                </a:ln>
                <a:solidFill>
                  <a:srgbClr val="000000"/>
                </a:solidFill>
                <a:effectLst/>
                <a:uLnTx/>
                <a:uFillTx/>
                <a:cs typeface="Calibri"/>
                <a:sym typeface="Calibri"/>
              </a:endParaRPr>
            </a:p>
          </p:txBody>
        </p:sp>
        <p:sp>
          <p:nvSpPr>
            <p:cNvPr id="27" name="Google Shape;33;p5">
              <a:extLst>
                <a:ext uri="{FF2B5EF4-FFF2-40B4-BE49-F238E27FC236}">
                  <a16:creationId xmlns:a16="http://schemas.microsoft.com/office/drawing/2014/main" id="{42B21E38-455E-C4FA-6CE5-C0FC1A83B55F}"/>
                </a:ext>
                <a:ext uri="{C183D7F6-B498-43B3-948B-1728B52AA6E4}">
                  <adec:decorative xmlns:adec="http://schemas.microsoft.com/office/drawing/2017/decorative" val="1"/>
                </a:ext>
              </a:extLst>
            </p:cNvPr>
            <p:cNvSpPr/>
            <p:nvPr/>
          </p:nvSpPr>
          <p:spPr>
            <a:xfrm rot="10800000">
              <a:off x="-5" y="5549203"/>
              <a:ext cx="1011392" cy="1308796"/>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noFill/>
            </a:ln>
            <a:effectLst>
              <a:outerShdw blurRad="214313" algn="bl" rotWithShape="0">
                <a:sysClr val="windowText" lastClr="000000">
                  <a:alpha val="30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grpSp>
      <p:pic>
        <p:nvPicPr>
          <p:cNvPr id="22" name="Picture 21">
            <a:extLst>
              <a:ext uri="{FF2B5EF4-FFF2-40B4-BE49-F238E27FC236}">
                <a16:creationId xmlns:a16="http://schemas.microsoft.com/office/drawing/2014/main" id="{72BF763C-B25B-3015-12CE-8E6BA1CE06F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2927" y="348315"/>
            <a:ext cx="2591400" cy="982859"/>
          </a:xfrm>
          <a:prstGeom prst="rect">
            <a:avLst/>
          </a:prstGeom>
        </p:spPr>
      </p:pic>
      <p:pic>
        <p:nvPicPr>
          <p:cNvPr id="5" name="Picture 4">
            <a:extLst>
              <a:ext uri="{FF2B5EF4-FFF2-40B4-BE49-F238E27FC236}">
                <a16:creationId xmlns:a16="http://schemas.microsoft.com/office/drawing/2014/main" id="{1763321E-E610-69C3-D155-F2BD4BAB9FD8}"/>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510140" y="5972783"/>
            <a:ext cx="1321443" cy="515939"/>
          </a:xfrm>
          <a:prstGeom prst="rect">
            <a:avLst/>
          </a:prstGeom>
        </p:spPr>
      </p:pic>
      <p:sp>
        <p:nvSpPr>
          <p:cNvPr id="12" name="Title 1">
            <a:extLst>
              <a:ext uri="{FF2B5EF4-FFF2-40B4-BE49-F238E27FC236}">
                <a16:creationId xmlns:a16="http://schemas.microsoft.com/office/drawing/2014/main" id="{2912CC24-0F40-B361-91BA-26200F52A135}"/>
              </a:ext>
            </a:extLst>
          </p:cNvPr>
          <p:cNvSpPr>
            <a:spLocks noGrp="1"/>
          </p:cNvSpPr>
          <p:nvPr>
            <p:ph type="title" hasCustomPrompt="1"/>
          </p:nvPr>
        </p:nvSpPr>
        <p:spPr>
          <a:xfrm>
            <a:off x="5615065" y="2853629"/>
            <a:ext cx="6129261" cy="959583"/>
          </a:xfrm>
        </p:spPr>
        <p:txBody>
          <a:bodyPr>
            <a:noAutofit/>
          </a:bodyPr>
          <a:lstStyle>
            <a:lvl1pPr algn="r">
              <a:defRPr sz="4000" b="1">
                <a:solidFill>
                  <a:schemeClr val="tx1"/>
                </a:solidFill>
              </a:defRPr>
            </a:lvl1pPr>
          </a:lstStyle>
          <a:p>
            <a:r>
              <a:rPr lang="en-US"/>
              <a:t>Click to here to edit the presentation title</a:t>
            </a:r>
          </a:p>
        </p:txBody>
      </p:sp>
      <p:sp>
        <p:nvSpPr>
          <p:cNvPr id="17" name="Text Placeholder 2">
            <a:extLst>
              <a:ext uri="{FF2B5EF4-FFF2-40B4-BE49-F238E27FC236}">
                <a16:creationId xmlns:a16="http://schemas.microsoft.com/office/drawing/2014/main" id="{0AE8AC4D-9DC3-CD67-CFD7-A75DABF6E0E6}"/>
              </a:ext>
            </a:extLst>
          </p:cNvPr>
          <p:cNvSpPr>
            <a:spLocks noGrp="1"/>
          </p:cNvSpPr>
          <p:nvPr>
            <p:ph type="body" idx="1" hasCustomPrompt="1"/>
          </p:nvPr>
        </p:nvSpPr>
        <p:spPr>
          <a:xfrm>
            <a:off x="6520379" y="4220590"/>
            <a:ext cx="5218683" cy="823912"/>
          </a:xfrm>
        </p:spPr>
        <p:txBody>
          <a:bodyPr anchor="b"/>
          <a:lstStyle>
            <a:lvl1pPr marL="0" indent="0" algn="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here to edit the title slide </a:t>
            </a:r>
          </a:p>
        </p:txBody>
      </p:sp>
      <p:sp>
        <p:nvSpPr>
          <p:cNvPr id="2" name="Page Number 1">
            <a:extLst>
              <a:ext uri="{FF2B5EF4-FFF2-40B4-BE49-F238E27FC236}">
                <a16:creationId xmlns:a16="http://schemas.microsoft.com/office/drawing/2014/main" id="{42870698-C1B3-B2B7-687D-F99A4F88697D}"/>
              </a:ext>
            </a:extLst>
          </p:cNvPr>
          <p:cNvSpPr txBox="1"/>
          <p:nvPr/>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pPr lvl="0"/>
              <a:t>‹#›</a:t>
            </a:fld>
            <a:endParaRPr lang="en-US" sz="1200" noProof="0"/>
          </a:p>
        </p:txBody>
      </p:sp>
    </p:spTree>
    <p:extLst>
      <p:ext uri="{BB962C8B-B14F-4D97-AF65-F5344CB8AC3E}">
        <p14:creationId xmlns:p14="http://schemas.microsoft.com/office/powerpoint/2010/main" val="590000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hree Par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4918BA8-A950-8B47-8B1C-A47CD97E06AB}"/>
              </a:ext>
            </a:extLst>
          </p:cNvPr>
          <p:cNvSpPr>
            <a:spLocks noGrp="1"/>
          </p:cNvSpPr>
          <p:nvPr>
            <p:ph type="body" sz="quarter" idx="13" hasCustomPrompt="1"/>
          </p:nvPr>
        </p:nvSpPr>
        <p:spPr>
          <a:xfrm>
            <a:off x="0" y="1038"/>
            <a:ext cx="4094795" cy="2361234"/>
          </a:xfrm>
          <a:solidFill>
            <a:srgbClr val="0A5A8C"/>
          </a:solidFill>
        </p:spPr>
        <p:txBody>
          <a:bodyPr lIns="365760" tIns="822960" rIns="365760" bIns="228600">
            <a:noAutofit/>
          </a:bodyPr>
          <a:lstStyle>
            <a:lvl1pPr marL="0" indent="0" algn="ctr">
              <a:spcBef>
                <a:spcPts val="600"/>
              </a:spcBef>
              <a:buNone/>
              <a:defRPr sz="2200" b="1" i="0">
                <a:solidFill>
                  <a:schemeClr val="bg1"/>
                </a:solidFill>
                <a:latin typeface="Arial Black" panose="020B0604020202020204" pitchFamily="34" charset="0"/>
                <a:cs typeface="Arial Black" panose="020B0604020202020204" pitchFamily="34" charset="0"/>
              </a:defRPr>
            </a:lvl1pPr>
          </a:lstStyle>
          <a:p>
            <a:pPr lvl="0"/>
            <a:r>
              <a:rPr lang="en-US"/>
              <a:t>Title</a:t>
            </a:r>
          </a:p>
        </p:txBody>
      </p:sp>
      <p:sp>
        <p:nvSpPr>
          <p:cNvPr id="10" name="Text Placeholder 4">
            <a:extLst>
              <a:ext uri="{FF2B5EF4-FFF2-40B4-BE49-F238E27FC236}">
                <a16:creationId xmlns:a16="http://schemas.microsoft.com/office/drawing/2014/main" id="{75B26E4E-52BC-DA47-AE7B-89F2B7B724BC}"/>
              </a:ext>
            </a:extLst>
          </p:cNvPr>
          <p:cNvSpPr>
            <a:spLocks noGrp="1"/>
          </p:cNvSpPr>
          <p:nvPr>
            <p:ph type="body" sz="quarter" idx="14"/>
          </p:nvPr>
        </p:nvSpPr>
        <p:spPr>
          <a:xfrm>
            <a:off x="-7716" y="2361233"/>
            <a:ext cx="4102511" cy="4496767"/>
          </a:xfrm>
          <a:solidFill>
            <a:srgbClr val="E7EDF4"/>
          </a:solidFill>
        </p:spPr>
        <p:txBody>
          <a:bodyPr lIns="365760" tIns="365760" rIns="365760" bIns="365760">
            <a:noAutofit/>
          </a:bodyPr>
          <a:lstStyle>
            <a:lvl1pPr marL="274320" indent="-274320">
              <a:spcBef>
                <a:spcPts val="0"/>
              </a:spcBef>
              <a:spcAft>
                <a:spcPts val="1200"/>
              </a:spcAft>
              <a:buClr>
                <a:srgbClr val="0A5A8C"/>
              </a:buClr>
              <a:buFont typeface="+mj-lt"/>
              <a:buAutoNum type="arabicPeriod"/>
              <a:defRPr sz="1700"/>
            </a:lvl1pPr>
          </a:lstStyle>
          <a:p>
            <a:pPr lvl="0"/>
            <a:r>
              <a:rPr lang="en-US"/>
              <a:t>Click to edit Master text styles</a:t>
            </a:r>
          </a:p>
        </p:txBody>
      </p:sp>
      <p:sp>
        <p:nvSpPr>
          <p:cNvPr id="11" name="Text Placeholder 4">
            <a:extLst>
              <a:ext uri="{FF2B5EF4-FFF2-40B4-BE49-F238E27FC236}">
                <a16:creationId xmlns:a16="http://schemas.microsoft.com/office/drawing/2014/main" id="{05AC1461-A8B6-D44D-81B7-5CB538E5AC51}"/>
              </a:ext>
            </a:extLst>
          </p:cNvPr>
          <p:cNvSpPr>
            <a:spLocks noGrp="1"/>
          </p:cNvSpPr>
          <p:nvPr>
            <p:ph type="body" sz="quarter" idx="15" hasCustomPrompt="1"/>
          </p:nvPr>
        </p:nvSpPr>
        <p:spPr>
          <a:xfrm>
            <a:off x="4095195" y="1"/>
            <a:ext cx="4001609" cy="2361234"/>
          </a:xfrm>
          <a:solidFill>
            <a:srgbClr val="008FB9"/>
          </a:solidFill>
        </p:spPr>
        <p:txBody>
          <a:bodyPr lIns="365760" tIns="822960" rIns="365760" bIns="228600">
            <a:noAutofit/>
          </a:bodyPr>
          <a:lstStyle>
            <a:lvl1pPr marL="0" indent="0" algn="ctr">
              <a:spcBef>
                <a:spcPts val="600"/>
              </a:spcBef>
              <a:buNone/>
              <a:defRPr sz="2200" b="1" i="0">
                <a:solidFill>
                  <a:schemeClr val="bg1"/>
                </a:solidFill>
                <a:latin typeface="Arial Black" panose="020B0604020202020204" pitchFamily="34" charset="0"/>
                <a:cs typeface="Arial Black" panose="020B0604020202020204" pitchFamily="34" charset="0"/>
              </a:defRPr>
            </a:lvl1pPr>
          </a:lstStyle>
          <a:p>
            <a:pPr lvl="0"/>
            <a:r>
              <a:rPr lang="en-US"/>
              <a:t>Title</a:t>
            </a:r>
          </a:p>
        </p:txBody>
      </p:sp>
      <p:sp>
        <p:nvSpPr>
          <p:cNvPr id="12" name="Text Placeholder 4">
            <a:extLst>
              <a:ext uri="{FF2B5EF4-FFF2-40B4-BE49-F238E27FC236}">
                <a16:creationId xmlns:a16="http://schemas.microsoft.com/office/drawing/2014/main" id="{9C1EC430-2BBA-3B49-B8A7-560C52B8E249}"/>
              </a:ext>
            </a:extLst>
          </p:cNvPr>
          <p:cNvSpPr>
            <a:spLocks noGrp="1"/>
          </p:cNvSpPr>
          <p:nvPr>
            <p:ph type="body" sz="quarter" idx="16"/>
          </p:nvPr>
        </p:nvSpPr>
        <p:spPr>
          <a:xfrm>
            <a:off x="4087482" y="2361234"/>
            <a:ext cx="4009322" cy="4496767"/>
          </a:xfrm>
          <a:solidFill>
            <a:srgbClr val="EBF5F9"/>
          </a:solidFill>
        </p:spPr>
        <p:txBody>
          <a:bodyPr lIns="365760" tIns="365760" rIns="365760" bIns="365760">
            <a:noAutofit/>
          </a:bodyPr>
          <a:lstStyle>
            <a:lvl1pPr marL="274320" marR="0" indent="-274320" algn="l" defTabSz="914400" rtl="0" eaLnBrk="1" fontAlgn="auto" latinLnBrk="0" hangingPunct="1">
              <a:lnSpc>
                <a:spcPct val="100000"/>
              </a:lnSpc>
              <a:spcBef>
                <a:spcPts val="0"/>
              </a:spcBef>
              <a:spcAft>
                <a:spcPts val="1200"/>
              </a:spcAft>
              <a:buClr>
                <a:srgbClr val="008FB9"/>
              </a:buClr>
              <a:buSzTx/>
              <a:buFont typeface="+mj-lt"/>
              <a:buAutoNum type="arabicPeriod"/>
              <a:tabLst/>
              <a:defRPr sz="1700"/>
            </a:lvl1pPr>
          </a:lstStyle>
          <a:p>
            <a:pPr marL="182880" marR="0" lvl="0" indent="-274320" algn="l" defTabSz="914400" rtl="0" eaLnBrk="1" fontAlgn="auto" latinLnBrk="0" hangingPunct="1">
              <a:lnSpc>
                <a:spcPct val="100000"/>
              </a:lnSpc>
              <a:spcBef>
                <a:spcPts val="0"/>
              </a:spcBef>
              <a:spcAft>
                <a:spcPts val="600"/>
              </a:spcAft>
              <a:buClr>
                <a:schemeClr val="tx1"/>
              </a:buClr>
              <a:buSzTx/>
              <a:buFont typeface="+mj-lt"/>
              <a:buAutoNum type="arabicPeriod"/>
              <a:tabLst/>
              <a:defRPr/>
            </a:pPr>
            <a:r>
              <a:rPr lang="en-US"/>
              <a:t>Click to edit Master text styles</a:t>
            </a:r>
          </a:p>
        </p:txBody>
      </p:sp>
      <p:sp>
        <p:nvSpPr>
          <p:cNvPr id="13" name="Text Placeholder 4">
            <a:extLst>
              <a:ext uri="{FF2B5EF4-FFF2-40B4-BE49-F238E27FC236}">
                <a16:creationId xmlns:a16="http://schemas.microsoft.com/office/drawing/2014/main" id="{DE816B2C-4A5D-E449-ACC9-71FC51D6BFD7}"/>
              </a:ext>
            </a:extLst>
          </p:cNvPr>
          <p:cNvSpPr>
            <a:spLocks noGrp="1"/>
          </p:cNvSpPr>
          <p:nvPr>
            <p:ph type="body" sz="quarter" idx="17" hasCustomPrompt="1"/>
          </p:nvPr>
        </p:nvSpPr>
        <p:spPr>
          <a:xfrm>
            <a:off x="8096403" y="0"/>
            <a:ext cx="4087030" cy="2361234"/>
          </a:xfrm>
          <a:solidFill>
            <a:srgbClr val="E88603"/>
          </a:solidFill>
        </p:spPr>
        <p:txBody>
          <a:bodyPr lIns="365760" tIns="822960" rIns="365760" bIns="228600">
            <a:noAutofit/>
          </a:bodyPr>
          <a:lstStyle>
            <a:lvl1pPr marL="0" indent="0" algn="ctr">
              <a:spcBef>
                <a:spcPts val="600"/>
              </a:spcBef>
              <a:buNone/>
              <a:defRPr sz="2200" b="1" i="0">
                <a:solidFill>
                  <a:schemeClr val="bg1"/>
                </a:solidFill>
                <a:latin typeface="Arial Black" panose="020B0604020202020204" pitchFamily="34" charset="0"/>
                <a:cs typeface="Arial Black" panose="020B0604020202020204" pitchFamily="34" charset="0"/>
              </a:defRPr>
            </a:lvl1pPr>
          </a:lstStyle>
          <a:p>
            <a:pPr lvl="0"/>
            <a:r>
              <a:rPr lang="en-US"/>
              <a:t>Title</a:t>
            </a:r>
          </a:p>
        </p:txBody>
      </p:sp>
      <p:sp>
        <p:nvSpPr>
          <p:cNvPr id="14" name="Text Placeholder 4">
            <a:extLst>
              <a:ext uri="{FF2B5EF4-FFF2-40B4-BE49-F238E27FC236}">
                <a16:creationId xmlns:a16="http://schemas.microsoft.com/office/drawing/2014/main" id="{B2AFD8AB-CE05-E643-AA14-383E45E1E036}"/>
              </a:ext>
            </a:extLst>
          </p:cNvPr>
          <p:cNvSpPr>
            <a:spLocks noGrp="1"/>
          </p:cNvSpPr>
          <p:nvPr>
            <p:ph type="body" sz="quarter" idx="18"/>
          </p:nvPr>
        </p:nvSpPr>
        <p:spPr>
          <a:xfrm>
            <a:off x="8096804" y="2361233"/>
            <a:ext cx="4087030" cy="4496767"/>
          </a:xfrm>
          <a:solidFill>
            <a:srgbClr val="FEF5EC"/>
          </a:solidFill>
        </p:spPr>
        <p:txBody>
          <a:bodyPr lIns="365760" tIns="365760" rIns="365760" bIns="365760">
            <a:noAutofit/>
          </a:bodyPr>
          <a:lstStyle>
            <a:lvl1pPr marL="274320" indent="-274320">
              <a:spcBef>
                <a:spcPts val="0"/>
              </a:spcBef>
              <a:spcAft>
                <a:spcPts val="1200"/>
              </a:spcAft>
              <a:buClr>
                <a:srgbClr val="E88603"/>
              </a:buClr>
              <a:buFont typeface="+mj-lt"/>
              <a:buAutoNum type="arabicPeriod"/>
              <a:defRPr sz="1700"/>
            </a:lvl1pPr>
          </a:lstStyle>
          <a:p>
            <a:pPr lvl="0"/>
            <a:r>
              <a:rPr lang="en-US"/>
              <a:t>Click to edit Master text styles</a:t>
            </a:r>
          </a:p>
        </p:txBody>
      </p:sp>
    </p:spTree>
    <p:extLst>
      <p:ext uri="{BB962C8B-B14F-4D97-AF65-F5344CB8AC3E}">
        <p14:creationId xmlns:p14="http://schemas.microsoft.com/office/powerpoint/2010/main" val="389982639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10">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E8B48E7-9A99-77A7-1961-8C7C08029D34}"/>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 y="0"/>
            <a:ext cx="9152932" cy="6868883"/>
          </a:xfrm>
          <a:prstGeom prst="rect">
            <a:avLst/>
          </a:prstGeom>
        </p:spPr>
      </p:pic>
      <p:sp>
        <p:nvSpPr>
          <p:cNvPr id="11" name="Freeform: Shape 10">
            <a:extLst>
              <a:ext uri="{FF2B5EF4-FFF2-40B4-BE49-F238E27FC236}">
                <a16:creationId xmlns:a16="http://schemas.microsoft.com/office/drawing/2014/main" id="{8EA3F3DC-8C60-B496-3E33-81BD5DCCE5E3}"/>
              </a:ext>
              <a:ext uri="{C183D7F6-B498-43B3-948B-1728B52AA6E4}">
                <adec:decorative xmlns:adec="http://schemas.microsoft.com/office/drawing/2017/decorative" val="1"/>
              </a:ext>
            </a:extLst>
          </p:cNvPr>
          <p:cNvSpPr/>
          <p:nvPr/>
        </p:nvSpPr>
        <p:spPr>
          <a:xfrm>
            <a:off x="4804727" y="-12526"/>
            <a:ext cx="7387274" cy="6896100"/>
          </a:xfrm>
          <a:custGeom>
            <a:avLst/>
            <a:gdLst>
              <a:gd name="connsiteX0" fmla="*/ 121063 w 7692009"/>
              <a:gd name="connsiteY0" fmla="*/ 0 h 6934200"/>
              <a:gd name="connsiteX1" fmla="*/ 7692009 w 7692009"/>
              <a:gd name="connsiteY1" fmla="*/ 0 h 6934200"/>
              <a:gd name="connsiteX2" fmla="*/ 7692009 w 7692009"/>
              <a:gd name="connsiteY2" fmla="*/ 6934200 h 6934200"/>
              <a:gd name="connsiteX3" fmla="*/ 2586493 w 7692009"/>
              <a:gd name="connsiteY3" fmla="*/ 6934200 h 6934200"/>
              <a:gd name="connsiteX4" fmla="*/ 2516023 w 7692009"/>
              <a:gd name="connsiteY4" fmla="*/ 6871902 h 6934200"/>
              <a:gd name="connsiteX5" fmla="*/ 1211320 w 7692009"/>
              <a:gd name="connsiteY5" fmla="*/ 5304877 h 6934200"/>
              <a:gd name="connsiteX6" fmla="*/ 112914 w 7692009"/>
              <a:gd name="connsiteY6" fmla="*/ 38065 h 6934200"/>
              <a:gd name="connsiteX7" fmla="*/ 121063 w 7692009"/>
              <a:gd name="connsiteY7" fmla="*/ 0 h 693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2009" h="6934200">
                <a:moveTo>
                  <a:pt x="121063" y="0"/>
                </a:moveTo>
                <a:lnTo>
                  <a:pt x="7692009" y="0"/>
                </a:lnTo>
                <a:lnTo>
                  <a:pt x="7692009" y="6934200"/>
                </a:lnTo>
                <a:lnTo>
                  <a:pt x="2586493" y="6934200"/>
                </a:lnTo>
                <a:lnTo>
                  <a:pt x="2516023" y="6871902"/>
                </a:lnTo>
                <a:cubicBezTo>
                  <a:pt x="2030442" y="6423551"/>
                  <a:pt x="1589103" y="5899225"/>
                  <a:pt x="1211320" y="5304877"/>
                </a:cubicBezTo>
                <a:cubicBezTo>
                  <a:pt x="140936" y="3620890"/>
                  <a:pt x="-203904" y="1713551"/>
                  <a:pt x="112914" y="38065"/>
                </a:cubicBezTo>
                <a:lnTo>
                  <a:pt x="121063"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ED6D24F7-94A6-3FA3-8E32-42806D358F4B}"/>
              </a:ext>
              <a:ext uri="{C183D7F6-B498-43B3-948B-1728B52AA6E4}">
                <adec:decorative xmlns:adec="http://schemas.microsoft.com/office/drawing/2017/decorative" val="1"/>
              </a:ext>
            </a:extLst>
          </p:cNvPr>
          <p:cNvGrpSpPr/>
          <p:nvPr/>
        </p:nvGrpSpPr>
        <p:grpSpPr>
          <a:xfrm>
            <a:off x="-6" y="-3"/>
            <a:ext cx="1665521" cy="6858002"/>
            <a:chOff x="-6" y="-3"/>
            <a:chExt cx="1665521" cy="6858002"/>
          </a:xfrm>
        </p:grpSpPr>
        <p:sp>
          <p:nvSpPr>
            <p:cNvPr id="15" name="Google Shape;31;p5">
              <a:extLst>
                <a:ext uri="{FF2B5EF4-FFF2-40B4-BE49-F238E27FC236}">
                  <a16:creationId xmlns:a16="http://schemas.microsoft.com/office/drawing/2014/main" id="{E0A76354-8FB2-F863-87E8-5F6E8A5C7F38}"/>
                </a:ext>
                <a:ext uri="{C183D7F6-B498-43B3-948B-1728B52AA6E4}">
                  <adec:decorative xmlns:adec="http://schemas.microsoft.com/office/drawing/2017/decorative" val="1"/>
                </a:ext>
              </a:extLst>
            </p:cNvPr>
            <p:cNvSpPr/>
            <p:nvPr/>
          </p:nvSpPr>
          <p:spPr>
            <a:xfrm rot="10800000">
              <a:off x="0" y="0"/>
              <a:ext cx="1665515" cy="6611345"/>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0070C0"/>
            </a:solidFill>
            <a:ln>
              <a:noFill/>
            </a:ln>
            <a:effectLst>
              <a:outerShdw blurRad="214313" algn="bl" rotWithShape="0">
                <a:sysClr val="windowText" lastClr="000000">
                  <a:alpha val="25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16" name="Google Shape;32;p5">
              <a:extLst>
                <a:ext uri="{FF2B5EF4-FFF2-40B4-BE49-F238E27FC236}">
                  <a16:creationId xmlns:a16="http://schemas.microsoft.com/office/drawing/2014/main" id="{1C14E8A0-21C4-A162-E40D-2AA0AF20F506}"/>
                </a:ext>
                <a:ext uri="{C183D7F6-B498-43B3-948B-1728B52AA6E4}">
                  <adec:decorative xmlns:adec="http://schemas.microsoft.com/office/drawing/2017/decorative" val="1"/>
                </a:ext>
              </a:extLst>
            </p:cNvPr>
            <p:cNvSpPr/>
            <p:nvPr/>
          </p:nvSpPr>
          <p:spPr>
            <a:xfrm rot="10800000">
              <a:off x="-6" y="-3"/>
              <a:ext cx="1536227" cy="685800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57000">
                  <a:srgbClr val="202452"/>
                </a:gs>
                <a:gs pos="100000">
                  <a:srgbClr val="1F4E78"/>
                </a:gs>
              </a:gsLst>
              <a:lin ang="5400000" scaled="1"/>
            </a:gradFill>
            <a:ln>
              <a:noFill/>
            </a:ln>
            <a:effectLst>
              <a:outerShdw blurRad="214313" algn="bl" rotWithShape="0">
                <a:sysClr val="windowText" lastClr="000000">
                  <a:alpha val="35000"/>
                </a:sysClr>
              </a:outerShdw>
            </a:effectLst>
          </p:spPr>
          <p:txBody>
            <a:bodyPr spcFirstLastPara="1" wrap="square" lIns="91425" tIns="45700" rIns="91425" bIns="45700" anchor="ctr" anchorCtr="0">
              <a:noAutofit/>
            </a:bodyPr>
            <a:lstStyle/>
            <a:p>
              <a:pPr marR="0" lvl="0" indent="0" defTabSz="914400" fontAlgn="auto">
                <a:lnSpc>
                  <a:spcPct val="100000"/>
                </a:lnSpc>
                <a:spcBef>
                  <a:spcPts val="0"/>
                </a:spcBef>
                <a:spcAft>
                  <a:spcPts val="0"/>
                </a:spcAft>
                <a:buClr>
                  <a:srgbClr val="000000"/>
                </a:buClr>
                <a:buSzTx/>
                <a:buFont typeface="Arial"/>
                <a:buNone/>
                <a:tabLst/>
              </a:pPr>
              <a:endParaRPr kumimoji="0" b="0" i="0" u="none" strike="noStrike" kern="0" cap="none" spc="0" normalizeH="0" baseline="0" noProof="0">
                <a:ln>
                  <a:noFill/>
                </a:ln>
                <a:solidFill>
                  <a:srgbClr val="000000"/>
                </a:solidFill>
                <a:effectLst/>
                <a:uLnTx/>
                <a:uFillTx/>
                <a:cs typeface="Calibri"/>
                <a:sym typeface="Calibri"/>
              </a:endParaRPr>
            </a:p>
          </p:txBody>
        </p:sp>
        <p:sp>
          <p:nvSpPr>
            <p:cNvPr id="24" name="Google Shape;33;p5">
              <a:extLst>
                <a:ext uri="{FF2B5EF4-FFF2-40B4-BE49-F238E27FC236}">
                  <a16:creationId xmlns:a16="http://schemas.microsoft.com/office/drawing/2014/main" id="{392A17EC-BEE4-3EF0-B2AB-6CA0843038A9}"/>
                </a:ext>
                <a:ext uri="{C183D7F6-B498-43B3-948B-1728B52AA6E4}">
                  <adec:decorative xmlns:adec="http://schemas.microsoft.com/office/drawing/2017/decorative" val="1"/>
                </a:ext>
              </a:extLst>
            </p:cNvPr>
            <p:cNvSpPr/>
            <p:nvPr/>
          </p:nvSpPr>
          <p:spPr>
            <a:xfrm rot="10800000">
              <a:off x="-5" y="5549203"/>
              <a:ext cx="1011392" cy="1308796"/>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noFill/>
            </a:ln>
            <a:effectLst>
              <a:outerShdw blurRad="214313" algn="bl" rotWithShape="0">
                <a:sysClr val="windowText" lastClr="000000">
                  <a:alpha val="30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grpSp>
      <p:pic>
        <p:nvPicPr>
          <p:cNvPr id="22" name="Picture 21">
            <a:extLst>
              <a:ext uri="{FF2B5EF4-FFF2-40B4-BE49-F238E27FC236}">
                <a16:creationId xmlns:a16="http://schemas.microsoft.com/office/drawing/2014/main" id="{72BF763C-B25B-3015-12CE-8E6BA1CE06F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2927" y="348315"/>
            <a:ext cx="2591400" cy="982859"/>
          </a:xfrm>
          <a:prstGeom prst="rect">
            <a:avLst/>
          </a:prstGeom>
        </p:spPr>
      </p:pic>
      <p:pic>
        <p:nvPicPr>
          <p:cNvPr id="10" name="Picture 9">
            <a:extLst>
              <a:ext uri="{FF2B5EF4-FFF2-40B4-BE49-F238E27FC236}">
                <a16:creationId xmlns:a16="http://schemas.microsoft.com/office/drawing/2014/main" id="{7FFCFF04-262A-BDBC-5636-92B05CB06DDC}"/>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510140" y="5972783"/>
            <a:ext cx="1321443" cy="515939"/>
          </a:xfrm>
          <a:prstGeom prst="rect">
            <a:avLst/>
          </a:prstGeom>
        </p:spPr>
      </p:pic>
      <p:sp>
        <p:nvSpPr>
          <p:cNvPr id="8" name="Title 1">
            <a:extLst>
              <a:ext uri="{FF2B5EF4-FFF2-40B4-BE49-F238E27FC236}">
                <a16:creationId xmlns:a16="http://schemas.microsoft.com/office/drawing/2014/main" id="{AFFFA854-C225-57CC-3DFC-6C8BB765231E}"/>
              </a:ext>
            </a:extLst>
          </p:cNvPr>
          <p:cNvSpPr>
            <a:spLocks noGrp="1"/>
          </p:cNvSpPr>
          <p:nvPr>
            <p:ph type="title" hasCustomPrompt="1"/>
          </p:nvPr>
        </p:nvSpPr>
        <p:spPr>
          <a:xfrm>
            <a:off x="5615065" y="2853629"/>
            <a:ext cx="6129261" cy="959583"/>
          </a:xfrm>
        </p:spPr>
        <p:txBody>
          <a:bodyPr>
            <a:noAutofit/>
          </a:bodyPr>
          <a:lstStyle>
            <a:lvl1pPr algn="r">
              <a:defRPr sz="4000" b="1">
                <a:solidFill>
                  <a:schemeClr val="tx1"/>
                </a:solidFill>
              </a:defRPr>
            </a:lvl1pPr>
          </a:lstStyle>
          <a:p>
            <a:r>
              <a:rPr lang="en-US"/>
              <a:t>Click to here to edit the presentation title</a:t>
            </a:r>
          </a:p>
        </p:txBody>
      </p:sp>
      <p:sp>
        <p:nvSpPr>
          <p:cNvPr id="9" name="Text Placeholder 2">
            <a:extLst>
              <a:ext uri="{FF2B5EF4-FFF2-40B4-BE49-F238E27FC236}">
                <a16:creationId xmlns:a16="http://schemas.microsoft.com/office/drawing/2014/main" id="{2E62A1F3-D345-C880-9C36-153F74955776}"/>
              </a:ext>
            </a:extLst>
          </p:cNvPr>
          <p:cNvSpPr>
            <a:spLocks noGrp="1"/>
          </p:cNvSpPr>
          <p:nvPr>
            <p:ph type="body" idx="1" hasCustomPrompt="1"/>
          </p:nvPr>
        </p:nvSpPr>
        <p:spPr>
          <a:xfrm>
            <a:off x="6520379" y="4220590"/>
            <a:ext cx="5218683" cy="823912"/>
          </a:xfrm>
        </p:spPr>
        <p:txBody>
          <a:bodyPr anchor="b"/>
          <a:lstStyle>
            <a:lvl1pPr marL="0" indent="0" algn="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here to edit the title slide </a:t>
            </a:r>
          </a:p>
        </p:txBody>
      </p:sp>
      <p:sp>
        <p:nvSpPr>
          <p:cNvPr id="2" name="Page Number 1">
            <a:extLst>
              <a:ext uri="{FF2B5EF4-FFF2-40B4-BE49-F238E27FC236}">
                <a16:creationId xmlns:a16="http://schemas.microsoft.com/office/drawing/2014/main" id="{FDBBF880-F5F1-43E4-18BA-8D85D721FC48}"/>
              </a:ext>
            </a:extLst>
          </p:cNvPr>
          <p:cNvSpPr txBox="1"/>
          <p:nvPr/>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pPr lvl="0"/>
              <a:t>‹#›</a:t>
            </a:fld>
            <a:endParaRPr lang="en-US" sz="1200" noProof="0"/>
          </a:p>
        </p:txBody>
      </p:sp>
    </p:spTree>
    <p:extLst>
      <p:ext uri="{BB962C8B-B14F-4D97-AF65-F5344CB8AC3E}">
        <p14:creationId xmlns:p14="http://schemas.microsoft.com/office/powerpoint/2010/main" val="303070479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11">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B7BC15BE-B21F-F0A8-9963-7056B465D7E7}"/>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0884"/>
            <a:ext cx="9326540" cy="6894457"/>
          </a:xfrm>
          <a:prstGeom prst="rect">
            <a:avLst/>
          </a:prstGeom>
        </p:spPr>
      </p:pic>
      <p:sp>
        <p:nvSpPr>
          <p:cNvPr id="34" name="Freeform: Shape 33">
            <a:extLst>
              <a:ext uri="{FF2B5EF4-FFF2-40B4-BE49-F238E27FC236}">
                <a16:creationId xmlns:a16="http://schemas.microsoft.com/office/drawing/2014/main" id="{09211D9C-1FB8-D6E3-B360-5742C1E629D4}"/>
              </a:ext>
              <a:ext uri="{C183D7F6-B498-43B3-948B-1728B52AA6E4}">
                <adec:decorative xmlns:adec="http://schemas.microsoft.com/office/drawing/2017/decorative" val="1"/>
              </a:ext>
            </a:extLst>
          </p:cNvPr>
          <p:cNvSpPr/>
          <p:nvPr/>
        </p:nvSpPr>
        <p:spPr>
          <a:xfrm>
            <a:off x="5051502" y="-10884"/>
            <a:ext cx="7151131" cy="6894457"/>
          </a:xfrm>
          <a:custGeom>
            <a:avLst/>
            <a:gdLst>
              <a:gd name="connsiteX0" fmla="*/ 231590 w 6983328"/>
              <a:gd name="connsiteY0" fmla="*/ 0 h 6914137"/>
              <a:gd name="connsiteX1" fmla="*/ 6983328 w 6983328"/>
              <a:gd name="connsiteY1" fmla="*/ 0 h 6914137"/>
              <a:gd name="connsiteX2" fmla="*/ 6983328 w 6983328"/>
              <a:gd name="connsiteY2" fmla="*/ 6914137 h 6914137"/>
              <a:gd name="connsiteX3" fmla="*/ 2050919 w 6983328"/>
              <a:gd name="connsiteY3" fmla="*/ 6914137 h 6914137"/>
              <a:gd name="connsiteX4" fmla="*/ 1982839 w 6983328"/>
              <a:gd name="connsiteY4" fmla="*/ 6851245 h 6914137"/>
              <a:gd name="connsiteX5" fmla="*/ 722373 w 6983328"/>
              <a:gd name="connsiteY5" fmla="*/ 5269267 h 6914137"/>
              <a:gd name="connsiteX6" fmla="*/ 212929 w 6983328"/>
              <a:gd name="connsiteY6" fmla="*/ 61270 h 6914137"/>
              <a:gd name="connsiteX7" fmla="*/ 231590 w 6983328"/>
              <a:gd name="connsiteY7" fmla="*/ 0 h 691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83328" h="6914137">
                <a:moveTo>
                  <a:pt x="231590" y="0"/>
                </a:moveTo>
                <a:lnTo>
                  <a:pt x="6983328" y="0"/>
                </a:lnTo>
                <a:lnTo>
                  <a:pt x="6983328" y="6914137"/>
                </a:lnTo>
                <a:lnTo>
                  <a:pt x="2050919" y="6914137"/>
                </a:lnTo>
                <a:lnTo>
                  <a:pt x="1982839" y="6851245"/>
                </a:lnTo>
                <a:cubicBezTo>
                  <a:pt x="1513722" y="6398616"/>
                  <a:pt x="1087347" y="5869287"/>
                  <a:pt x="722373" y="5269267"/>
                </a:cubicBezTo>
                <a:cubicBezTo>
                  <a:pt x="-247088" y="3675466"/>
                  <a:pt x="-44674" y="972528"/>
                  <a:pt x="212929" y="61270"/>
                </a:cubicBezTo>
                <a:lnTo>
                  <a:pt x="23159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grpSp>
        <p:nvGrpSpPr>
          <p:cNvPr id="37" name="Group 36">
            <a:extLst>
              <a:ext uri="{FF2B5EF4-FFF2-40B4-BE49-F238E27FC236}">
                <a16:creationId xmlns:a16="http://schemas.microsoft.com/office/drawing/2014/main" id="{38A7D0A7-7C27-8482-0923-49263E50544E}"/>
              </a:ext>
              <a:ext uri="{C183D7F6-B498-43B3-948B-1728B52AA6E4}">
                <adec:decorative xmlns:adec="http://schemas.microsoft.com/office/drawing/2017/decorative" val="1"/>
              </a:ext>
            </a:extLst>
          </p:cNvPr>
          <p:cNvGrpSpPr/>
          <p:nvPr/>
        </p:nvGrpSpPr>
        <p:grpSpPr>
          <a:xfrm>
            <a:off x="-6" y="-3"/>
            <a:ext cx="1665521" cy="6858002"/>
            <a:chOff x="-6" y="-3"/>
            <a:chExt cx="1665521" cy="6858002"/>
          </a:xfrm>
        </p:grpSpPr>
        <p:sp>
          <p:nvSpPr>
            <p:cNvPr id="38" name="Google Shape;31;p5">
              <a:extLst>
                <a:ext uri="{FF2B5EF4-FFF2-40B4-BE49-F238E27FC236}">
                  <a16:creationId xmlns:a16="http://schemas.microsoft.com/office/drawing/2014/main" id="{EE65AA3C-D09A-B960-5F90-5AEDDA76EDEA}"/>
                </a:ext>
                <a:ext uri="{C183D7F6-B498-43B3-948B-1728B52AA6E4}">
                  <adec:decorative xmlns:adec="http://schemas.microsoft.com/office/drawing/2017/decorative" val="1"/>
                </a:ext>
              </a:extLst>
            </p:cNvPr>
            <p:cNvSpPr/>
            <p:nvPr/>
          </p:nvSpPr>
          <p:spPr>
            <a:xfrm rot="10800000">
              <a:off x="0" y="0"/>
              <a:ext cx="1665515" cy="6611345"/>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0070C0"/>
            </a:solidFill>
            <a:ln>
              <a:noFill/>
            </a:ln>
            <a:effectLst>
              <a:outerShdw blurRad="214313" algn="bl" rotWithShape="0">
                <a:sysClr val="windowText" lastClr="000000">
                  <a:alpha val="25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39" name="Google Shape;32;p5">
              <a:extLst>
                <a:ext uri="{FF2B5EF4-FFF2-40B4-BE49-F238E27FC236}">
                  <a16:creationId xmlns:a16="http://schemas.microsoft.com/office/drawing/2014/main" id="{AE018156-6F2E-9259-E097-26093B880EAA}"/>
                </a:ext>
                <a:ext uri="{C183D7F6-B498-43B3-948B-1728B52AA6E4}">
                  <adec:decorative xmlns:adec="http://schemas.microsoft.com/office/drawing/2017/decorative" val="1"/>
                </a:ext>
              </a:extLst>
            </p:cNvPr>
            <p:cNvSpPr/>
            <p:nvPr/>
          </p:nvSpPr>
          <p:spPr>
            <a:xfrm rot="10800000">
              <a:off x="-6" y="-3"/>
              <a:ext cx="1536227" cy="685800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57000">
                  <a:srgbClr val="202452"/>
                </a:gs>
                <a:gs pos="100000">
                  <a:srgbClr val="1F4E78"/>
                </a:gs>
              </a:gsLst>
              <a:lin ang="5400000" scaled="1"/>
            </a:gradFill>
            <a:ln>
              <a:noFill/>
            </a:ln>
            <a:effectLst>
              <a:outerShdw blurRad="214313" algn="bl" rotWithShape="0">
                <a:sysClr val="windowText" lastClr="000000">
                  <a:alpha val="35000"/>
                </a:sysClr>
              </a:outerShdw>
            </a:effectLst>
          </p:spPr>
          <p:txBody>
            <a:bodyPr spcFirstLastPara="1" wrap="square" lIns="91425" tIns="45700" rIns="91425" bIns="45700" anchor="ctr" anchorCtr="0">
              <a:noAutofit/>
            </a:bodyPr>
            <a:lstStyle/>
            <a:p>
              <a:pPr marR="0" lvl="0" indent="0" defTabSz="914400" fontAlgn="auto">
                <a:lnSpc>
                  <a:spcPct val="100000"/>
                </a:lnSpc>
                <a:spcBef>
                  <a:spcPts val="0"/>
                </a:spcBef>
                <a:spcAft>
                  <a:spcPts val="0"/>
                </a:spcAft>
                <a:buClr>
                  <a:srgbClr val="000000"/>
                </a:buClr>
                <a:buSzTx/>
                <a:buFont typeface="Arial"/>
                <a:buNone/>
                <a:tabLst/>
              </a:pPr>
              <a:endParaRPr kumimoji="0" b="0" i="0" u="none" strike="noStrike" kern="0" cap="none" spc="0" normalizeH="0" baseline="0" noProof="0">
                <a:ln>
                  <a:noFill/>
                </a:ln>
                <a:solidFill>
                  <a:srgbClr val="000000"/>
                </a:solidFill>
                <a:effectLst/>
                <a:uLnTx/>
                <a:uFillTx/>
                <a:cs typeface="Calibri"/>
                <a:sym typeface="Calibri"/>
              </a:endParaRPr>
            </a:p>
          </p:txBody>
        </p:sp>
        <p:sp>
          <p:nvSpPr>
            <p:cNvPr id="41" name="Google Shape;33;p5">
              <a:extLst>
                <a:ext uri="{FF2B5EF4-FFF2-40B4-BE49-F238E27FC236}">
                  <a16:creationId xmlns:a16="http://schemas.microsoft.com/office/drawing/2014/main" id="{759A9BB1-FB76-41BF-302E-A78B2C404942}"/>
                </a:ext>
                <a:ext uri="{C183D7F6-B498-43B3-948B-1728B52AA6E4}">
                  <adec:decorative xmlns:adec="http://schemas.microsoft.com/office/drawing/2017/decorative" val="1"/>
                </a:ext>
              </a:extLst>
            </p:cNvPr>
            <p:cNvSpPr/>
            <p:nvPr/>
          </p:nvSpPr>
          <p:spPr>
            <a:xfrm rot="10800000">
              <a:off x="-5" y="5549203"/>
              <a:ext cx="1011392" cy="1308796"/>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noFill/>
            </a:ln>
            <a:effectLst>
              <a:outerShdw blurRad="214313" algn="bl" rotWithShape="0">
                <a:sysClr val="windowText" lastClr="000000">
                  <a:alpha val="30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grpSp>
      <p:pic>
        <p:nvPicPr>
          <p:cNvPr id="22" name="Picture 21">
            <a:extLst>
              <a:ext uri="{FF2B5EF4-FFF2-40B4-BE49-F238E27FC236}">
                <a16:creationId xmlns:a16="http://schemas.microsoft.com/office/drawing/2014/main" id="{72BF763C-B25B-3015-12CE-8E6BA1CE06F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2927" y="348315"/>
            <a:ext cx="2591400" cy="982859"/>
          </a:xfrm>
          <a:prstGeom prst="rect">
            <a:avLst/>
          </a:prstGeom>
        </p:spPr>
      </p:pic>
      <p:pic>
        <p:nvPicPr>
          <p:cNvPr id="7" name="Picture 6">
            <a:extLst>
              <a:ext uri="{FF2B5EF4-FFF2-40B4-BE49-F238E27FC236}">
                <a16:creationId xmlns:a16="http://schemas.microsoft.com/office/drawing/2014/main" id="{690D0633-BDD1-B025-F0DF-E6B941DA5D02}"/>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510140" y="5972783"/>
            <a:ext cx="1321443" cy="515939"/>
          </a:xfrm>
          <a:prstGeom prst="rect">
            <a:avLst/>
          </a:prstGeom>
        </p:spPr>
      </p:pic>
      <p:sp>
        <p:nvSpPr>
          <p:cNvPr id="12" name="Title 1">
            <a:extLst>
              <a:ext uri="{FF2B5EF4-FFF2-40B4-BE49-F238E27FC236}">
                <a16:creationId xmlns:a16="http://schemas.microsoft.com/office/drawing/2014/main" id="{E52FE7E1-3483-8B9C-58BE-7ADBAF91F520}"/>
              </a:ext>
            </a:extLst>
          </p:cNvPr>
          <p:cNvSpPr>
            <a:spLocks noGrp="1"/>
          </p:cNvSpPr>
          <p:nvPr>
            <p:ph type="title" hasCustomPrompt="1"/>
          </p:nvPr>
        </p:nvSpPr>
        <p:spPr>
          <a:xfrm>
            <a:off x="5615065" y="2853629"/>
            <a:ext cx="6129261" cy="959583"/>
          </a:xfrm>
        </p:spPr>
        <p:txBody>
          <a:bodyPr>
            <a:noAutofit/>
          </a:bodyPr>
          <a:lstStyle>
            <a:lvl1pPr algn="r">
              <a:defRPr sz="4000" b="1">
                <a:solidFill>
                  <a:schemeClr val="tx1"/>
                </a:solidFill>
              </a:defRPr>
            </a:lvl1pPr>
          </a:lstStyle>
          <a:p>
            <a:r>
              <a:rPr lang="en-US"/>
              <a:t>Click to here to edit the presentation title</a:t>
            </a:r>
          </a:p>
        </p:txBody>
      </p:sp>
      <p:sp>
        <p:nvSpPr>
          <p:cNvPr id="19" name="Text Placeholder 2">
            <a:extLst>
              <a:ext uri="{FF2B5EF4-FFF2-40B4-BE49-F238E27FC236}">
                <a16:creationId xmlns:a16="http://schemas.microsoft.com/office/drawing/2014/main" id="{7983A80C-3A14-BE91-3F24-C46349859140}"/>
              </a:ext>
            </a:extLst>
          </p:cNvPr>
          <p:cNvSpPr>
            <a:spLocks noGrp="1"/>
          </p:cNvSpPr>
          <p:nvPr>
            <p:ph type="body" idx="1" hasCustomPrompt="1"/>
          </p:nvPr>
        </p:nvSpPr>
        <p:spPr>
          <a:xfrm>
            <a:off x="6520379" y="4220590"/>
            <a:ext cx="5218683" cy="823912"/>
          </a:xfrm>
        </p:spPr>
        <p:txBody>
          <a:bodyPr anchor="b"/>
          <a:lstStyle>
            <a:lvl1pPr marL="0" indent="0" algn="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here to edit the title slide </a:t>
            </a:r>
          </a:p>
        </p:txBody>
      </p:sp>
      <p:sp>
        <p:nvSpPr>
          <p:cNvPr id="2" name="Page Number 1">
            <a:extLst>
              <a:ext uri="{FF2B5EF4-FFF2-40B4-BE49-F238E27FC236}">
                <a16:creationId xmlns:a16="http://schemas.microsoft.com/office/drawing/2014/main" id="{FB012FED-9E4F-9113-AF56-CA587ACFC26D}"/>
              </a:ext>
            </a:extLst>
          </p:cNvPr>
          <p:cNvSpPr txBox="1"/>
          <p:nvPr/>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pPr lvl="0"/>
              <a:t>‹#›</a:t>
            </a:fld>
            <a:endParaRPr lang="en-US" sz="1200" noProof="0"/>
          </a:p>
        </p:txBody>
      </p:sp>
    </p:spTree>
    <p:extLst>
      <p:ext uri="{BB962C8B-B14F-4D97-AF65-F5344CB8AC3E}">
        <p14:creationId xmlns:p14="http://schemas.microsoft.com/office/powerpoint/2010/main" val="208010330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le 1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D0A191-638F-F88B-FEBA-CB11AE51A588}"/>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0883"/>
            <a:ext cx="11477780" cy="6879766"/>
          </a:xfrm>
          <a:prstGeom prst="rect">
            <a:avLst/>
          </a:prstGeom>
        </p:spPr>
      </p:pic>
      <p:sp>
        <p:nvSpPr>
          <p:cNvPr id="20" name="Freeform: Shape 19">
            <a:extLst>
              <a:ext uri="{FF2B5EF4-FFF2-40B4-BE49-F238E27FC236}">
                <a16:creationId xmlns:a16="http://schemas.microsoft.com/office/drawing/2014/main" id="{3FE46603-C549-E4B3-4BC1-571DA2F01C62}"/>
              </a:ext>
              <a:ext uri="{C183D7F6-B498-43B3-948B-1728B52AA6E4}">
                <adec:decorative xmlns:adec="http://schemas.microsoft.com/office/drawing/2017/decorative" val="1"/>
              </a:ext>
            </a:extLst>
          </p:cNvPr>
          <p:cNvSpPr/>
          <p:nvPr/>
        </p:nvSpPr>
        <p:spPr>
          <a:xfrm>
            <a:off x="4804727" y="-12526"/>
            <a:ext cx="7387274" cy="6896100"/>
          </a:xfrm>
          <a:custGeom>
            <a:avLst/>
            <a:gdLst>
              <a:gd name="connsiteX0" fmla="*/ 121063 w 7692009"/>
              <a:gd name="connsiteY0" fmla="*/ 0 h 6934200"/>
              <a:gd name="connsiteX1" fmla="*/ 7692009 w 7692009"/>
              <a:gd name="connsiteY1" fmla="*/ 0 h 6934200"/>
              <a:gd name="connsiteX2" fmla="*/ 7692009 w 7692009"/>
              <a:gd name="connsiteY2" fmla="*/ 6934200 h 6934200"/>
              <a:gd name="connsiteX3" fmla="*/ 2586493 w 7692009"/>
              <a:gd name="connsiteY3" fmla="*/ 6934200 h 6934200"/>
              <a:gd name="connsiteX4" fmla="*/ 2516023 w 7692009"/>
              <a:gd name="connsiteY4" fmla="*/ 6871902 h 6934200"/>
              <a:gd name="connsiteX5" fmla="*/ 1211320 w 7692009"/>
              <a:gd name="connsiteY5" fmla="*/ 5304877 h 6934200"/>
              <a:gd name="connsiteX6" fmla="*/ 112914 w 7692009"/>
              <a:gd name="connsiteY6" fmla="*/ 38065 h 6934200"/>
              <a:gd name="connsiteX7" fmla="*/ 121063 w 7692009"/>
              <a:gd name="connsiteY7" fmla="*/ 0 h 693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2009" h="6934200">
                <a:moveTo>
                  <a:pt x="121063" y="0"/>
                </a:moveTo>
                <a:lnTo>
                  <a:pt x="7692009" y="0"/>
                </a:lnTo>
                <a:lnTo>
                  <a:pt x="7692009" y="6934200"/>
                </a:lnTo>
                <a:lnTo>
                  <a:pt x="2586493" y="6934200"/>
                </a:lnTo>
                <a:lnTo>
                  <a:pt x="2516023" y="6871902"/>
                </a:lnTo>
                <a:cubicBezTo>
                  <a:pt x="2030442" y="6423551"/>
                  <a:pt x="1589103" y="5899225"/>
                  <a:pt x="1211320" y="5304877"/>
                </a:cubicBezTo>
                <a:cubicBezTo>
                  <a:pt x="140936" y="3620890"/>
                  <a:pt x="-203904" y="1713551"/>
                  <a:pt x="112914" y="38065"/>
                </a:cubicBezTo>
                <a:lnTo>
                  <a:pt x="121063"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1A4ED5F6-5DC3-DF25-B92D-A2A6E827FFDD}"/>
              </a:ext>
              <a:ext uri="{C183D7F6-B498-43B3-948B-1728B52AA6E4}">
                <adec:decorative xmlns:adec="http://schemas.microsoft.com/office/drawing/2017/decorative" val="1"/>
              </a:ext>
            </a:extLst>
          </p:cNvPr>
          <p:cNvGrpSpPr/>
          <p:nvPr/>
        </p:nvGrpSpPr>
        <p:grpSpPr>
          <a:xfrm>
            <a:off x="-6" y="-3"/>
            <a:ext cx="1665521" cy="6858002"/>
            <a:chOff x="-6" y="-3"/>
            <a:chExt cx="1665521" cy="6858002"/>
          </a:xfrm>
        </p:grpSpPr>
        <p:sp>
          <p:nvSpPr>
            <p:cNvPr id="23" name="Google Shape;31;p5">
              <a:extLst>
                <a:ext uri="{FF2B5EF4-FFF2-40B4-BE49-F238E27FC236}">
                  <a16:creationId xmlns:a16="http://schemas.microsoft.com/office/drawing/2014/main" id="{D49985CD-5F1B-1DC4-15C0-7BA85EE1221A}"/>
                </a:ext>
                <a:ext uri="{C183D7F6-B498-43B3-948B-1728B52AA6E4}">
                  <adec:decorative xmlns:adec="http://schemas.microsoft.com/office/drawing/2017/decorative" val="1"/>
                </a:ext>
              </a:extLst>
            </p:cNvPr>
            <p:cNvSpPr/>
            <p:nvPr/>
          </p:nvSpPr>
          <p:spPr>
            <a:xfrm rot="10800000">
              <a:off x="0" y="0"/>
              <a:ext cx="1665515" cy="6611345"/>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0070C0"/>
            </a:solidFill>
            <a:ln>
              <a:noFill/>
            </a:ln>
            <a:effectLst>
              <a:outerShdw blurRad="214313" algn="bl" rotWithShape="0">
                <a:sysClr val="windowText" lastClr="000000">
                  <a:alpha val="25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24" name="Google Shape;32;p5">
              <a:extLst>
                <a:ext uri="{FF2B5EF4-FFF2-40B4-BE49-F238E27FC236}">
                  <a16:creationId xmlns:a16="http://schemas.microsoft.com/office/drawing/2014/main" id="{181E0507-201B-65D4-C9BE-80A6843EB513}"/>
                </a:ext>
                <a:ext uri="{C183D7F6-B498-43B3-948B-1728B52AA6E4}">
                  <adec:decorative xmlns:adec="http://schemas.microsoft.com/office/drawing/2017/decorative" val="1"/>
                </a:ext>
              </a:extLst>
            </p:cNvPr>
            <p:cNvSpPr/>
            <p:nvPr/>
          </p:nvSpPr>
          <p:spPr>
            <a:xfrm rot="10800000">
              <a:off x="-6" y="-3"/>
              <a:ext cx="1536227" cy="685800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57000">
                  <a:srgbClr val="202452"/>
                </a:gs>
                <a:gs pos="100000">
                  <a:srgbClr val="1F4E78"/>
                </a:gs>
              </a:gsLst>
              <a:lin ang="5400000" scaled="1"/>
            </a:gradFill>
            <a:ln>
              <a:noFill/>
            </a:ln>
            <a:effectLst>
              <a:outerShdw blurRad="214313" algn="bl" rotWithShape="0">
                <a:sysClr val="windowText" lastClr="000000">
                  <a:alpha val="35000"/>
                </a:sysClr>
              </a:outerShdw>
            </a:effectLst>
          </p:spPr>
          <p:txBody>
            <a:bodyPr spcFirstLastPara="1" wrap="square" lIns="91425" tIns="45700" rIns="91425" bIns="45700" anchor="ctr" anchorCtr="0">
              <a:noAutofit/>
            </a:bodyPr>
            <a:lstStyle/>
            <a:p>
              <a:pPr marR="0" lvl="0" indent="0" defTabSz="914400" fontAlgn="auto">
                <a:lnSpc>
                  <a:spcPct val="100000"/>
                </a:lnSpc>
                <a:spcBef>
                  <a:spcPts val="0"/>
                </a:spcBef>
                <a:spcAft>
                  <a:spcPts val="0"/>
                </a:spcAft>
                <a:buClr>
                  <a:srgbClr val="000000"/>
                </a:buClr>
                <a:buSzTx/>
                <a:buFont typeface="Arial"/>
                <a:buNone/>
                <a:tabLst/>
              </a:pPr>
              <a:endParaRPr kumimoji="0" b="0" i="0" u="none" strike="noStrike" kern="0" cap="none" spc="0" normalizeH="0" baseline="0" noProof="0">
                <a:ln>
                  <a:noFill/>
                </a:ln>
                <a:solidFill>
                  <a:srgbClr val="000000"/>
                </a:solidFill>
                <a:effectLst/>
                <a:uLnTx/>
                <a:uFillTx/>
                <a:cs typeface="Calibri"/>
                <a:sym typeface="Calibri"/>
              </a:endParaRPr>
            </a:p>
          </p:txBody>
        </p:sp>
        <p:sp>
          <p:nvSpPr>
            <p:cNvPr id="25" name="Google Shape;33;p5">
              <a:extLst>
                <a:ext uri="{FF2B5EF4-FFF2-40B4-BE49-F238E27FC236}">
                  <a16:creationId xmlns:a16="http://schemas.microsoft.com/office/drawing/2014/main" id="{CC1E38E4-DDFD-682E-994B-191DD523AFE9}"/>
                </a:ext>
                <a:ext uri="{C183D7F6-B498-43B3-948B-1728B52AA6E4}">
                  <adec:decorative xmlns:adec="http://schemas.microsoft.com/office/drawing/2017/decorative" val="1"/>
                </a:ext>
              </a:extLst>
            </p:cNvPr>
            <p:cNvSpPr/>
            <p:nvPr/>
          </p:nvSpPr>
          <p:spPr>
            <a:xfrm rot="10800000">
              <a:off x="-5" y="5549203"/>
              <a:ext cx="1011392" cy="1308796"/>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noFill/>
            </a:ln>
            <a:effectLst>
              <a:outerShdw blurRad="214313" algn="bl" rotWithShape="0">
                <a:sysClr val="windowText" lastClr="000000">
                  <a:alpha val="30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grpSp>
      <p:pic>
        <p:nvPicPr>
          <p:cNvPr id="22" name="Picture 21">
            <a:extLst>
              <a:ext uri="{FF2B5EF4-FFF2-40B4-BE49-F238E27FC236}">
                <a16:creationId xmlns:a16="http://schemas.microsoft.com/office/drawing/2014/main" id="{72BF763C-B25B-3015-12CE-8E6BA1CE06F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2927" y="348315"/>
            <a:ext cx="2591400" cy="982859"/>
          </a:xfrm>
          <a:prstGeom prst="rect">
            <a:avLst/>
          </a:prstGeom>
        </p:spPr>
      </p:pic>
      <p:pic>
        <p:nvPicPr>
          <p:cNvPr id="5" name="Picture 4">
            <a:extLst>
              <a:ext uri="{FF2B5EF4-FFF2-40B4-BE49-F238E27FC236}">
                <a16:creationId xmlns:a16="http://schemas.microsoft.com/office/drawing/2014/main" id="{F8A901FE-53B4-D8B3-5A19-0C4ED64889B1}"/>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510140" y="5972783"/>
            <a:ext cx="1321443" cy="515939"/>
          </a:xfrm>
          <a:prstGeom prst="rect">
            <a:avLst/>
          </a:prstGeom>
        </p:spPr>
      </p:pic>
      <p:sp>
        <p:nvSpPr>
          <p:cNvPr id="12" name="Title 1">
            <a:extLst>
              <a:ext uri="{FF2B5EF4-FFF2-40B4-BE49-F238E27FC236}">
                <a16:creationId xmlns:a16="http://schemas.microsoft.com/office/drawing/2014/main" id="{77144653-5C4A-3423-17A8-76B71DAB4B4C}"/>
              </a:ext>
            </a:extLst>
          </p:cNvPr>
          <p:cNvSpPr>
            <a:spLocks noGrp="1"/>
          </p:cNvSpPr>
          <p:nvPr>
            <p:ph type="title" hasCustomPrompt="1"/>
          </p:nvPr>
        </p:nvSpPr>
        <p:spPr>
          <a:xfrm>
            <a:off x="5615065" y="2853629"/>
            <a:ext cx="6129261" cy="959583"/>
          </a:xfrm>
        </p:spPr>
        <p:txBody>
          <a:bodyPr>
            <a:noAutofit/>
          </a:bodyPr>
          <a:lstStyle>
            <a:lvl1pPr algn="r">
              <a:defRPr sz="4000" b="1">
                <a:solidFill>
                  <a:schemeClr val="tx1"/>
                </a:solidFill>
              </a:defRPr>
            </a:lvl1pPr>
          </a:lstStyle>
          <a:p>
            <a:r>
              <a:rPr lang="en-US"/>
              <a:t>Click to here to edit the presentation title</a:t>
            </a:r>
          </a:p>
        </p:txBody>
      </p:sp>
      <p:sp>
        <p:nvSpPr>
          <p:cNvPr id="19" name="Text Placeholder 2">
            <a:extLst>
              <a:ext uri="{FF2B5EF4-FFF2-40B4-BE49-F238E27FC236}">
                <a16:creationId xmlns:a16="http://schemas.microsoft.com/office/drawing/2014/main" id="{B011368D-FD16-2F6E-2FBA-990364FED361}"/>
              </a:ext>
            </a:extLst>
          </p:cNvPr>
          <p:cNvSpPr>
            <a:spLocks noGrp="1"/>
          </p:cNvSpPr>
          <p:nvPr>
            <p:ph type="body" idx="1" hasCustomPrompt="1"/>
          </p:nvPr>
        </p:nvSpPr>
        <p:spPr>
          <a:xfrm>
            <a:off x="6520379" y="4220590"/>
            <a:ext cx="5218683" cy="823912"/>
          </a:xfrm>
        </p:spPr>
        <p:txBody>
          <a:bodyPr anchor="b"/>
          <a:lstStyle>
            <a:lvl1pPr marL="0" indent="0" algn="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here to edit the title slide </a:t>
            </a:r>
          </a:p>
        </p:txBody>
      </p:sp>
      <p:sp>
        <p:nvSpPr>
          <p:cNvPr id="2" name="Page Number 1">
            <a:extLst>
              <a:ext uri="{FF2B5EF4-FFF2-40B4-BE49-F238E27FC236}">
                <a16:creationId xmlns:a16="http://schemas.microsoft.com/office/drawing/2014/main" id="{84DBAE6F-6828-B0DC-A24E-74B9F59CC195}"/>
              </a:ext>
            </a:extLst>
          </p:cNvPr>
          <p:cNvSpPr txBox="1"/>
          <p:nvPr/>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pPr lvl="0"/>
              <a:t>‹#›</a:t>
            </a:fld>
            <a:endParaRPr lang="en-US" sz="1200" noProof="0"/>
          </a:p>
        </p:txBody>
      </p:sp>
    </p:spTree>
    <p:extLst>
      <p:ext uri="{BB962C8B-B14F-4D97-AF65-F5344CB8AC3E}">
        <p14:creationId xmlns:p14="http://schemas.microsoft.com/office/powerpoint/2010/main" val="83588150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itle 1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88ACCA-00B2-AB9E-AFB2-E26640AC5CD7}"/>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522113" cy="6883574"/>
          </a:xfrm>
          <a:prstGeom prst="rect">
            <a:avLst/>
          </a:prstGeom>
        </p:spPr>
      </p:pic>
      <p:sp>
        <p:nvSpPr>
          <p:cNvPr id="4" name="Freeform: Shape 3">
            <a:extLst>
              <a:ext uri="{FF2B5EF4-FFF2-40B4-BE49-F238E27FC236}">
                <a16:creationId xmlns:a16="http://schemas.microsoft.com/office/drawing/2014/main" id="{0A54EA1C-A9C4-4AE6-8CF8-461D905801D2}"/>
              </a:ext>
              <a:ext uri="{C183D7F6-B498-43B3-948B-1728B52AA6E4}">
                <adec:decorative xmlns:adec="http://schemas.microsoft.com/office/drawing/2017/decorative" val="1"/>
              </a:ext>
            </a:extLst>
          </p:cNvPr>
          <p:cNvSpPr/>
          <p:nvPr/>
        </p:nvSpPr>
        <p:spPr>
          <a:xfrm>
            <a:off x="4896203" y="0"/>
            <a:ext cx="7295797" cy="6883573"/>
          </a:xfrm>
          <a:custGeom>
            <a:avLst/>
            <a:gdLst>
              <a:gd name="connsiteX0" fmla="*/ 231590 w 6983328"/>
              <a:gd name="connsiteY0" fmla="*/ 0 h 6914137"/>
              <a:gd name="connsiteX1" fmla="*/ 6983328 w 6983328"/>
              <a:gd name="connsiteY1" fmla="*/ 0 h 6914137"/>
              <a:gd name="connsiteX2" fmla="*/ 6983328 w 6983328"/>
              <a:gd name="connsiteY2" fmla="*/ 6914137 h 6914137"/>
              <a:gd name="connsiteX3" fmla="*/ 2050919 w 6983328"/>
              <a:gd name="connsiteY3" fmla="*/ 6914137 h 6914137"/>
              <a:gd name="connsiteX4" fmla="*/ 1982839 w 6983328"/>
              <a:gd name="connsiteY4" fmla="*/ 6851245 h 6914137"/>
              <a:gd name="connsiteX5" fmla="*/ 722373 w 6983328"/>
              <a:gd name="connsiteY5" fmla="*/ 5269267 h 6914137"/>
              <a:gd name="connsiteX6" fmla="*/ 212929 w 6983328"/>
              <a:gd name="connsiteY6" fmla="*/ 61270 h 6914137"/>
              <a:gd name="connsiteX7" fmla="*/ 231590 w 6983328"/>
              <a:gd name="connsiteY7" fmla="*/ 0 h 691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83328" h="6914137">
                <a:moveTo>
                  <a:pt x="231590" y="0"/>
                </a:moveTo>
                <a:lnTo>
                  <a:pt x="6983328" y="0"/>
                </a:lnTo>
                <a:lnTo>
                  <a:pt x="6983328" y="6914137"/>
                </a:lnTo>
                <a:lnTo>
                  <a:pt x="2050919" y="6914137"/>
                </a:lnTo>
                <a:lnTo>
                  <a:pt x="1982839" y="6851245"/>
                </a:lnTo>
                <a:cubicBezTo>
                  <a:pt x="1513722" y="6398616"/>
                  <a:pt x="1087347" y="5869287"/>
                  <a:pt x="722373" y="5269267"/>
                </a:cubicBezTo>
                <a:cubicBezTo>
                  <a:pt x="-247088" y="3675466"/>
                  <a:pt x="-44674" y="972528"/>
                  <a:pt x="212929" y="61270"/>
                </a:cubicBezTo>
                <a:lnTo>
                  <a:pt x="23159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6A3B75FF-16AD-0C06-A43D-33C07401638F}"/>
              </a:ext>
              <a:ext uri="{C183D7F6-B498-43B3-948B-1728B52AA6E4}">
                <adec:decorative xmlns:adec="http://schemas.microsoft.com/office/drawing/2017/decorative" val="1"/>
              </a:ext>
            </a:extLst>
          </p:cNvPr>
          <p:cNvGrpSpPr/>
          <p:nvPr/>
        </p:nvGrpSpPr>
        <p:grpSpPr>
          <a:xfrm>
            <a:off x="-6" y="-3"/>
            <a:ext cx="1665521" cy="6858002"/>
            <a:chOff x="-6" y="-3"/>
            <a:chExt cx="1665521" cy="6858002"/>
          </a:xfrm>
        </p:grpSpPr>
        <p:sp>
          <p:nvSpPr>
            <p:cNvPr id="7" name="Google Shape;31;p5">
              <a:extLst>
                <a:ext uri="{FF2B5EF4-FFF2-40B4-BE49-F238E27FC236}">
                  <a16:creationId xmlns:a16="http://schemas.microsoft.com/office/drawing/2014/main" id="{140D7079-736D-B8AB-CF05-A10485EC53F1}"/>
                </a:ext>
                <a:ext uri="{C183D7F6-B498-43B3-948B-1728B52AA6E4}">
                  <adec:decorative xmlns:adec="http://schemas.microsoft.com/office/drawing/2017/decorative" val="1"/>
                </a:ext>
              </a:extLst>
            </p:cNvPr>
            <p:cNvSpPr/>
            <p:nvPr/>
          </p:nvSpPr>
          <p:spPr>
            <a:xfrm rot="10800000">
              <a:off x="0" y="0"/>
              <a:ext cx="1665515" cy="6611345"/>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0070C0"/>
            </a:solidFill>
            <a:ln>
              <a:noFill/>
            </a:ln>
            <a:effectLst>
              <a:outerShdw blurRad="214313" algn="bl" rotWithShape="0">
                <a:sysClr val="windowText" lastClr="000000">
                  <a:alpha val="25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8" name="Google Shape;32;p5">
              <a:extLst>
                <a:ext uri="{FF2B5EF4-FFF2-40B4-BE49-F238E27FC236}">
                  <a16:creationId xmlns:a16="http://schemas.microsoft.com/office/drawing/2014/main" id="{F45261F5-E653-DEFD-F257-14ED4BC63683}"/>
                </a:ext>
                <a:ext uri="{C183D7F6-B498-43B3-948B-1728B52AA6E4}">
                  <adec:decorative xmlns:adec="http://schemas.microsoft.com/office/drawing/2017/decorative" val="1"/>
                </a:ext>
              </a:extLst>
            </p:cNvPr>
            <p:cNvSpPr/>
            <p:nvPr/>
          </p:nvSpPr>
          <p:spPr>
            <a:xfrm rot="10800000">
              <a:off x="-6" y="-3"/>
              <a:ext cx="1536227" cy="685800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57000">
                  <a:srgbClr val="202452"/>
                </a:gs>
                <a:gs pos="100000">
                  <a:srgbClr val="1F4E78"/>
                </a:gs>
              </a:gsLst>
              <a:lin ang="5400000" scaled="1"/>
            </a:gradFill>
            <a:ln>
              <a:noFill/>
            </a:ln>
            <a:effectLst>
              <a:outerShdw blurRad="214313" algn="bl" rotWithShape="0">
                <a:sysClr val="windowText" lastClr="000000">
                  <a:alpha val="35000"/>
                </a:sysClr>
              </a:outerShdw>
            </a:effectLst>
          </p:spPr>
          <p:txBody>
            <a:bodyPr spcFirstLastPara="1" wrap="square" lIns="91425" tIns="45700" rIns="91425" bIns="45700" anchor="ctr" anchorCtr="0">
              <a:noAutofit/>
            </a:bodyPr>
            <a:lstStyle/>
            <a:p>
              <a:pPr marR="0" lvl="0" indent="0" defTabSz="914400" fontAlgn="auto">
                <a:lnSpc>
                  <a:spcPct val="100000"/>
                </a:lnSpc>
                <a:spcBef>
                  <a:spcPts val="0"/>
                </a:spcBef>
                <a:spcAft>
                  <a:spcPts val="0"/>
                </a:spcAft>
                <a:buClr>
                  <a:srgbClr val="000000"/>
                </a:buClr>
                <a:buSzTx/>
                <a:buFont typeface="Arial"/>
                <a:buNone/>
                <a:tabLst/>
              </a:pPr>
              <a:endParaRPr kumimoji="0" b="0" i="0" u="none" strike="noStrike" kern="0" cap="none" spc="0" normalizeH="0" baseline="0" noProof="0">
                <a:ln>
                  <a:noFill/>
                </a:ln>
                <a:solidFill>
                  <a:srgbClr val="000000"/>
                </a:solidFill>
                <a:effectLst/>
                <a:uLnTx/>
                <a:uFillTx/>
                <a:cs typeface="Calibri"/>
                <a:sym typeface="Calibri"/>
              </a:endParaRPr>
            </a:p>
          </p:txBody>
        </p:sp>
        <p:sp>
          <p:nvSpPr>
            <p:cNvPr id="9" name="Google Shape;33;p5">
              <a:extLst>
                <a:ext uri="{FF2B5EF4-FFF2-40B4-BE49-F238E27FC236}">
                  <a16:creationId xmlns:a16="http://schemas.microsoft.com/office/drawing/2014/main" id="{0FF98537-1D8A-A828-744E-62829A6866F1}"/>
                </a:ext>
                <a:ext uri="{C183D7F6-B498-43B3-948B-1728B52AA6E4}">
                  <adec:decorative xmlns:adec="http://schemas.microsoft.com/office/drawing/2017/decorative" val="1"/>
                </a:ext>
              </a:extLst>
            </p:cNvPr>
            <p:cNvSpPr/>
            <p:nvPr/>
          </p:nvSpPr>
          <p:spPr>
            <a:xfrm rot="10800000">
              <a:off x="-5" y="5549203"/>
              <a:ext cx="1011392" cy="1308796"/>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noFill/>
            </a:ln>
            <a:effectLst>
              <a:outerShdw blurRad="214313" algn="bl" rotWithShape="0">
                <a:sysClr val="windowText" lastClr="000000">
                  <a:alpha val="30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grpSp>
      <p:pic>
        <p:nvPicPr>
          <p:cNvPr id="22" name="Picture 21">
            <a:extLst>
              <a:ext uri="{FF2B5EF4-FFF2-40B4-BE49-F238E27FC236}">
                <a16:creationId xmlns:a16="http://schemas.microsoft.com/office/drawing/2014/main" id="{72BF763C-B25B-3015-12CE-8E6BA1CE06F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2927" y="348315"/>
            <a:ext cx="2591400" cy="982859"/>
          </a:xfrm>
          <a:prstGeom prst="rect">
            <a:avLst/>
          </a:prstGeom>
        </p:spPr>
      </p:pic>
      <p:pic>
        <p:nvPicPr>
          <p:cNvPr id="5" name="Picture 4">
            <a:extLst>
              <a:ext uri="{FF2B5EF4-FFF2-40B4-BE49-F238E27FC236}">
                <a16:creationId xmlns:a16="http://schemas.microsoft.com/office/drawing/2014/main" id="{F8A901FE-53B4-D8B3-5A19-0C4ED64889B1}"/>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510140" y="5972783"/>
            <a:ext cx="1321443" cy="515939"/>
          </a:xfrm>
          <a:prstGeom prst="rect">
            <a:avLst/>
          </a:prstGeom>
        </p:spPr>
      </p:pic>
      <p:sp>
        <p:nvSpPr>
          <p:cNvPr id="12" name="Title 1">
            <a:extLst>
              <a:ext uri="{FF2B5EF4-FFF2-40B4-BE49-F238E27FC236}">
                <a16:creationId xmlns:a16="http://schemas.microsoft.com/office/drawing/2014/main" id="{77144653-5C4A-3423-17A8-76B71DAB4B4C}"/>
              </a:ext>
            </a:extLst>
          </p:cNvPr>
          <p:cNvSpPr>
            <a:spLocks noGrp="1"/>
          </p:cNvSpPr>
          <p:nvPr>
            <p:ph type="title" hasCustomPrompt="1"/>
          </p:nvPr>
        </p:nvSpPr>
        <p:spPr>
          <a:xfrm>
            <a:off x="5615065" y="2853629"/>
            <a:ext cx="6129261" cy="959583"/>
          </a:xfrm>
        </p:spPr>
        <p:txBody>
          <a:bodyPr>
            <a:noAutofit/>
          </a:bodyPr>
          <a:lstStyle>
            <a:lvl1pPr algn="r">
              <a:defRPr sz="4000" b="1">
                <a:solidFill>
                  <a:schemeClr val="tx1"/>
                </a:solidFill>
              </a:defRPr>
            </a:lvl1pPr>
          </a:lstStyle>
          <a:p>
            <a:r>
              <a:rPr lang="en-US"/>
              <a:t>Click to here to edit the presentation title</a:t>
            </a:r>
          </a:p>
        </p:txBody>
      </p:sp>
      <p:sp>
        <p:nvSpPr>
          <p:cNvPr id="19" name="Text Placeholder 2">
            <a:extLst>
              <a:ext uri="{FF2B5EF4-FFF2-40B4-BE49-F238E27FC236}">
                <a16:creationId xmlns:a16="http://schemas.microsoft.com/office/drawing/2014/main" id="{B011368D-FD16-2F6E-2FBA-990364FED361}"/>
              </a:ext>
            </a:extLst>
          </p:cNvPr>
          <p:cNvSpPr>
            <a:spLocks noGrp="1"/>
          </p:cNvSpPr>
          <p:nvPr>
            <p:ph type="body" idx="1" hasCustomPrompt="1"/>
          </p:nvPr>
        </p:nvSpPr>
        <p:spPr>
          <a:xfrm>
            <a:off x="6520379" y="4220590"/>
            <a:ext cx="5218683" cy="823912"/>
          </a:xfrm>
        </p:spPr>
        <p:txBody>
          <a:bodyPr anchor="b"/>
          <a:lstStyle>
            <a:lvl1pPr marL="0" indent="0" algn="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here to edit the title slide </a:t>
            </a:r>
          </a:p>
        </p:txBody>
      </p:sp>
      <p:sp>
        <p:nvSpPr>
          <p:cNvPr id="2" name="Page Number 1">
            <a:extLst>
              <a:ext uri="{FF2B5EF4-FFF2-40B4-BE49-F238E27FC236}">
                <a16:creationId xmlns:a16="http://schemas.microsoft.com/office/drawing/2014/main" id="{84DBAE6F-6828-B0DC-A24E-74B9F59CC195}"/>
              </a:ext>
            </a:extLst>
          </p:cNvPr>
          <p:cNvSpPr txBox="1"/>
          <p:nvPr/>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pPr lvl="0"/>
              <a:t>‹#›</a:t>
            </a:fld>
            <a:endParaRPr lang="en-US" sz="1200" noProof="0"/>
          </a:p>
        </p:txBody>
      </p:sp>
    </p:spTree>
    <p:extLst>
      <p:ext uri="{BB962C8B-B14F-4D97-AF65-F5344CB8AC3E}">
        <p14:creationId xmlns:p14="http://schemas.microsoft.com/office/powerpoint/2010/main" val="249435782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itle 1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2D2F44-280F-BB86-905F-D6569D53C478}"/>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522113" cy="6883574"/>
          </a:xfrm>
          <a:prstGeom prst="rect">
            <a:avLst/>
          </a:prstGeom>
        </p:spPr>
      </p:pic>
      <p:sp>
        <p:nvSpPr>
          <p:cNvPr id="2" name="Freeform: Shape 1">
            <a:extLst>
              <a:ext uri="{FF2B5EF4-FFF2-40B4-BE49-F238E27FC236}">
                <a16:creationId xmlns:a16="http://schemas.microsoft.com/office/drawing/2014/main" id="{0E1FE8E0-9509-B8D4-25F5-07E69A1C1751}"/>
              </a:ext>
              <a:ext uri="{C183D7F6-B498-43B3-948B-1728B52AA6E4}">
                <adec:decorative xmlns:adec="http://schemas.microsoft.com/office/drawing/2017/decorative" val="1"/>
              </a:ext>
            </a:extLst>
          </p:cNvPr>
          <p:cNvSpPr/>
          <p:nvPr/>
        </p:nvSpPr>
        <p:spPr>
          <a:xfrm>
            <a:off x="4896203" y="0"/>
            <a:ext cx="7295797" cy="6883573"/>
          </a:xfrm>
          <a:custGeom>
            <a:avLst/>
            <a:gdLst>
              <a:gd name="connsiteX0" fmla="*/ 231590 w 6983328"/>
              <a:gd name="connsiteY0" fmla="*/ 0 h 6914137"/>
              <a:gd name="connsiteX1" fmla="*/ 6983328 w 6983328"/>
              <a:gd name="connsiteY1" fmla="*/ 0 h 6914137"/>
              <a:gd name="connsiteX2" fmla="*/ 6983328 w 6983328"/>
              <a:gd name="connsiteY2" fmla="*/ 6914137 h 6914137"/>
              <a:gd name="connsiteX3" fmla="*/ 2050919 w 6983328"/>
              <a:gd name="connsiteY3" fmla="*/ 6914137 h 6914137"/>
              <a:gd name="connsiteX4" fmla="*/ 1982839 w 6983328"/>
              <a:gd name="connsiteY4" fmla="*/ 6851245 h 6914137"/>
              <a:gd name="connsiteX5" fmla="*/ 722373 w 6983328"/>
              <a:gd name="connsiteY5" fmla="*/ 5269267 h 6914137"/>
              <a:gd name="connsiteX6" fmla="*/ 212929 w 6983328"/>
              <a:gd name="connsiteY6" fmla="*/ 61270 h 6914137"/>
              <a:gd name="connsiteX7" fmla="*/ 231590 w 6983328"/>
              <a:gd name="connsiteY7" fmla="*/ 0 h 691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83328" h="6914137">
                <a:moveTo>
                  <a:pt x="231590" y="0"/>
                </a:moveTo>
                <a:lnTo>
                  <a:pt x="6983328" y="0"/>
                </a:lnTo>
                <a:lnTo>
                  <a:pt x="6983328" y="6914137"/>
                </a:lnTo>
                <a:lnTo>
                  <a:pt x="2050919" y="6914137"/>
                </a:lnTo>
                <a:lnTo>
                  <a:pt x="1982839" y="6851245"/>
                </a:lnTo>
                <a:cubicBezTo>
                  <a:pt x="1513722" y="6398616"/>
                  <a:pt x="1087347" y="5869287"/>
                  <a:pt x="722373" y="5269267"/>
                </a:cubicBezTo>
                <a:cubicBezTo>
                  <a:pt x="-247088" y="3675466"/>
                  <a:pt x="-44674" y="972528"/>
                  <a:pt x="212929" y="61270"/>
                </a:cubicBezTo>
                <a:lnTo>
                  <a:pt x="23159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7" name="Group 16">
            <a:extLst>
              <a:ext uri="{FF2B5EF4-FFF2-40B4-BE49-F238E27FC236}">
                <a16:creationId xmlns:a16="http://schemas.microsoft.com/office/drawing/2014/main" id="{D9F789E6-5E5B-B0CC-4003-B8B4F10B7BD7}"/>
              </a:ext>
              <a:ext uri="{C183D7F6-B498-43B3-948B-1728B52AA6E4}">
                <adec:decorative xmlns:adec="http://schemas.microsoft.com/office/drawing/2017/decorative" val="1"/>
              </a:ext>
            </a:extLst>
          </p:cNvPr>
          <p:cNvGrpSpPr/>
          <p:nvPr/>
        </p:nvGrpSpPr>
        <p:grpSpPr>
          <a:xfrm>
            <a:off x="-6" y="-3"/>
            <a:ext cx="1665521" cy="6858002"/>
            <a:chOff x="-6" y="-3"/>
            <a:chExt cx="1665521" cy="6858002"/>
          </a:xfrm>
        </p:grpSpPr>
        <p:sp>
          <p:nvSpPr>
            <p:cNvPr id="18" name="Google Shape;31;p5">
              <a:extLst>
                <a:ext uri="{FF2B5EF4-FFF2-40B4-BE49-F238E27FC236}">
                  <a16:creationId xmlns:a16="http://schemas.microsoft.com/office/drawing/2014/main" id="{E7968AFC-6A09-1F15-6DC5-7AF2A9758A5A}"/>
                </a:ext>
                <a:ext uri="{C183D7F6-B498-43B3-948B-1728B52AA6E4}">
                  <adec:decorative xmlns:adec="http://schemas.microsoft.com/office/drawing/2017/decorative" val="1"/>
                </a:ext>
              </a:extLst>
            </p:cNvPr>
            <p:cNvSpPr/>
            <p:nvPr/>
          </p:nvSpPr>
          <p:spPr>
            <a:xfrm rot="10800000">
              <a:off x="0" y="0"/>
              <a:ext cx="1665515" cy="6611345"/>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0070C0"/>
            </a:solidFill>
            <a:ln>
              <a:noFill/>
            </a:ln>
            <a:effectLst>
              <a:outerShdw blurRad="214313" algn="bl" rotWithShape="0">
                <a:sysClr val="windowText" lastClr="000000">
                  <a:alpha val="25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20" name="Google Shape;32;p5">
              <a:extLst>
                <a:ext uri="{FF2B5EF4-FFF2-40B4-BE49-F238E27FC236}">
                  <a16:creationId xmlns:a16="http://schemas.microsoft.com/office/drawing/2014/main" id="{6E67542B-8B04-26E5-5201-84B6190743B3}"/>
                </a:ext>
                <a:ext uri="{C183D7F6-B498-43B3-948B-1728B52AA6E4}">
                  <adec:decorative xmlns:adec="http://schemas.microsoft.com/office/drawing/2017/decorative" val="1"/>
                </a:ext>
              </a:extLst>
            </p:cNvPr>
            <p:cNvSpPr/>
            <p:nvPr/>
          </p:nvSpPr>
          <p:spPr>
            <a:xfrm rot="10800000">
              <a:off x="-6" y="-3"/>
              <a:ext cx="1536227" cy="685800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57000">
                  <a:srgbClr val="202452"/>
                </a:gs>
                <a:gs pos="100000">
                  <a:srgbClr val="1F4E78"/>
                </a:gs>
              </a:gsLst>
              <a:lin ang="5400000" scaled="1"/>
            </a:gradFill>
            <a:ln>
              <a:noFill/>
            </a:ln>
            <a:effectLst>
              <a:outerShdw blurRad="214313" algn="bl" rotWithShape="0">
                <a:sysClr val="windowText" lastClr="000000">
                  <a:alpha val="35000"/>
                </a:sysClr>
              </a:outerShdw>
            </a:effectLst>
          </p:spPr>
          <p:txBody>
            <a:bodyPr spcFirstLastPara="1" wrap="square" lIns="91425" tIns="45700" rIns="91425" bIns="45700" anchor="ctr" anchorCtr="0">
              <a:noAutofit/>
            </a:bodyPr>
            <a:lstStyle/>
            <a:p>
              <a:pPr marR="0" lvl="0" indent="0" defTabSz="914400" fontAlgn="auto">
                <a:lnSpc>
                  <a:spcPct val="100000"/>
                </a:lnSpc>
                <a:spcBef>
                  <a:spcPts val="0"/>
                </a:spcBef>
                <a:spcAft>
                  <a:spcPts val="0"/>
                </a:spcAft>
                <a:buClr>
                  <a:srgbClr val="000000"/>
                </a:buClr>
                <a:buSzTx/>
                <a:buFont typeface="Arial"/>
                <a:buNone/>
                <a:tabLst/>
              </a:pPr>
              <a:endParaRPr kumimoji="0" b="0" i="0" u="none" strike="noStrike" kern="0" cap="none" spc="0" normalizeH="0" baseline="0" noProof="0">
                <a:ln>
                  <a:noFill/>
                </a:ln>
                <a:solidFill>
                  <a:srgbClr val="000000"/>
                </a:solidFill>
                <a:effectLst/>
                <a:uLnTx/>
                <a:uFillTx/>
                <a:cs typeface="Calibri"/>
                <a:sym typeface="Calibri"/>
              </a:endParaRPr>
            </a:p>
          </p:txBody>
        </p:sp>
        <p:sp>
          <p:nvSpPr>
            <p:cNvPr id="21" name="Google Shape;33;p5">
              <a:extLst>
                <a:ext uri="{FF2B5EF4-FFF2-40B4-BE49-F238E27FC236}">
                  <a16:creationId xmlns:a16="http://schemas.microsoft.com/office/drawing/2014/main" id="{EF5A27CD-31FE-6565-DAC7-7818773B4C7B}"/>
                </a:ext>
                <a:ext uri="{C183D7F6-B498-43B3-948B-1728B52AA6E4}">
                  <adec:decorative xmlns:adec="http://schemas.microsoft.com/office/drawing/2017/decorative" val="1"/>
                </a:ext>
              </a:extLst>
            </p:cNvPr>
            <p:cNvSpPr/>
            <p:nvPr/>
          </p:nvSpPr>
          <p:spPr>
            <a:xfrm rot="10800000">
              <a:off x="-5" y="5549203"/>
              <a:ext cx="1011392" cy="1308796"/>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noFill/>
            </a:ln>
            <a:effectLst>
              <a:outerShdw blurRad="214313" algn="bl" rotWithShape="0">
                <a:sysClr val="windowText" lastClr="000000">
                  <a:alpha val="30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grpSp>
      <p:sp>
        <p:nvSpPr>
          <p:cNvPr id="5" name="Page Number 1">
            <a:extLst>
              <a:ext uri="{FF2B5EF4-FFF2-40B4-BE49-F238E27FC236}">
                <a16:creationId xmlns:a16="http://schemas.microsoft.com/office/drawing/2014/main" id="{78A81C50-1061-6AC9-CAED-61FD25B0C101}"/>
              </a:ext>
            </a:extLst>
          </p:cNvPr>
          <p:cNvSpPr txBox="1"/>
          <p:nvPr/>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pPr lvl="0"/>
              <a:t>‹#›</a:t>
            </a:fld>
            <a:endParaRPr lang="en-US" sz="1200" noProof="0"/>
          </a:p>
        </p:txBody>
      </p:sp>
      <p:grpSp>
        <p:nvGrpSpPr>
          <p:cNvPr id="13" name="Group 12">
            <a:extLst>
              <a:ext uri="{FF2B5EF4-FFF2-40B4-BE49-F238E27FC236}">
                <a16:creationId xmlns:a16="http://schemas.microsoft.com/office/drawing/2014/main" id="{A2731661-2E0E-9466-35D6-5AAF796E2375}"/>
              </a:ext>
            </a:extLst>
          </p:cNvPr>
          <p:cNvGrpSpPr/>
          <p:nvPr/>
        </p:nvGrpSpPr>
        <p:grpSpPr>
          <a:xfrm>
            <a:off x="-6" y="-3"/>
            <a:ext cx="1665521" cy="6858002"/>
            <a:chOff x="-6" y="-3"/>
            <a:chExt cx="1665521" cy="6858002"/>
          </a:xfrm>
        </p:grpSpPr>
        <p:sp>
          <p:nvSpPr>
            <p:cNvPr id="14" name="Google Shape;31;p5">
              <a:extLst>
                <a:ext uri="{FF2B5EF4-FFF2-40B4-BE49-F238E27FC236}">
                  <a16:creationId xmlns:a16="http://schemas.microsoft.com/office/drawing/2014/main" id="{F49D3501-94DB-40C2-C3D6-AA8A3E3A2D87}"/>
                </a:ext>
                <a:ext uri="{C183D7F6-B498-43B3-948B-1728B52AA6E4}">
                  <adec:decorative xmlns:adec="http://schemas.microsoft.com/office/drawing/2017/decorative" val="1"/>
                </a:ext>
              </a:extLst>
            </p:cNvPr>
            <p:cNvSpPr/>
            <p:nvPr/>
          </p:nvSpPr>
          <p:spPr>
            <a:xfrm rot="10800000">
              <a:off x="0" y="0"/>
              <a:ext cx="1665515" cy="6611345"/>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0070C0"/>
            </a:solidFill>
            <a:ln>
              <a:noFill/>
            </a:ln>
            <a:effectLst>
              <a:outerShdw blurRad="214313" algn="bl" rotWithShape="0">
                <a:sysClr val="windowText" lastClr="000000">
                  <a:alpha val="25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15" name="Google Shape;32;p5">
              <a:extLst>
                <a:ext uri="{FF2B5EF4-FFF2-40B4-BE49-F238E27FC236}">
                  <a16:creationId xmlns:a16="http://schemas.microsoft.com/office/drawing/2014/main" id="{735D4FDF-4C4C-8A45-D164-6962C8BE885D}"/>
                </a:ext>
                <a:ext uri="{C183D7F6-B498-43B3-948B-1728B52AA6E4}">
                  <adec:decorative xmlns:adec="http://schemas.microsoft.com/office/drawing/2017/decorative" val="1"/>
                </a:ext>
              </a:extLst>
            </p:cNvPr>
            <p:cNvSpPr/>
            <p:nvPr/>
          </p:nvSpPr>
          <p:spPr>
            <a:xfrm rot="10800000">
              <a:off x="-6" y="-3"/>
              <a:ext cx="1536227" cy="685800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57000">
                  <a:srgbClr val="202452"/>
                </a:gs>
                <a:gs pos="100000">
                  <a:srgbClr val="1F4E78"/>
                </a:gs>
              </a:gsLst>
              <a:lin ang="5400000" scaled="1"/>
            </a:gradFill>
            <a:ln>
              <a:noFill/>
            </a:ln>
            <a:effectLst>
              <a:outerShdw blurRad="214313" algn="bl" rotWithShape="0">
                <a:sysClr val="windowText" lastClr="000000">
                  <a:alpha val="35000"/>
                </a:sysClr>
              </a:outerShdw>
            </a:effectLst>
          </p:spPr>
          <p:txBody>
            <a:bodyPr spcFirstLastPara="1" wrap="square" lIns="91425" tIns="45700" rIns="91425" bIns="45700" anchor="ctr" anchorCtr="0">
              <a:noAutofit/>
            </a:bodyPr>
            <a:lstStyle/>
            <a:p>
              <a:pPr marR="0" lvl="0" indent="0" defTabSz="914400" fontAlgn="auto">
                <a:lnSpc>
                  <a:spcPct val="100000"/>
                </a:lnSpc>
                <a:spcBef>
                  <a:spcPts val="0"/>
                </a:spcBef>
                <a:spcAft>
                  <a:spcPts val="0"/>
                </a:spcAft>
                <a:buClr>
                  <a:srgbClr val="000000"/>
                </a:buClr>
                <a:buSzTx/>
                <a:buFont typeface="Arial"/>
                <a:buNone/>
                <a:tabLst/>
              </a:pPr>
              <a:endParaRPr kumimoji="0" b="0" i="0" u="none" strike="noStrike" kern="0" cap="none" spc="0" normalizeH="0" baseline="0" noProof="0">
                <a:ln>
                  <a:noFill/>
                </a:ln>
                <a:solidFill>
                  <a:srgbClr val="000000"/>
                </a:solidFill>
                <a:effectLst/>
                <a:uLnTx/>
                <a:uFillTx/>
                <a:cs typeface="Calibri"/>
                <a:sym typeface="Calibri"/>
              </a:endParaRPr>
            </a:p>
          </p:txBody>
        </p:sp>
        <p:sp>
          <p:nvSpPr>
            <p:cNvPr id="16" name="Google Shape;33;p5">
              <a:extLst>
                <a:ext uri="{FF2B5EF4-FFF2-40B4-BE49-F238E27FC236}">
                  <a16:creationId xmlns:a16="http://schemas.microsoft.com/office/drawing/2014/main" id="{696CB96E-CB45-2A94-D415-44B17C67A1B1}"/>
                </a:ext>
                <a:ext uri="{C183D7F6-B498-43B3-948B-1728B52AA6E4}">
                  <adec:decorative xmlns:adec="http://schemas.microsoft.com/office/drawing/2017/decorative" val="1"/>
                </a:ext>
              </a:extLst>
            </p:cNvPr>
            <p:cNvSpPr/>
            <p:nvPr/>
          </p:nvSpPr>
          <p:spPr>
            <a:xfrm rot="10800000">
              <a:off x="-5" y="5549203"/>
              <a:ext cx="1011392" cy="1308796"/>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noFill/>
            </a:ln>
            <a:effectLst>
              <a:outerShdw blurRad="214313" algn="bl" rotWithShape="0">
                <a:sysClr val="windowText" lastClr="000000">
                  <a:alpha val="30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grpSp>
      <p:sp>
        <p:nvSpPr>
          <p:cNvPr id="26" name="TextBox 25">
            <a:extLst>
              <a:ext uri="{FF2B5EF4-FFF2-40B4-BE49-F238E27FC236}">
                <a16:creationId xmlns:a16="http://schemas.microsoft.com/office/drawing/2014/main" id="{E05005FF-8FFC-A26E-B41D-E7C55EED8299}"/>
              </a:ext>
            </a:extLst>
          </p:cNvPr>
          <p:cNvSpPr txBox="1"/>
          <p:nvPr/>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pPr lvl="0"/>
              <a:t>‹#›</a:t>
            </a:fld>
            <a:endParaRPr lang="en-US" sz="1200" noProof="0"/>
          </a:p>
        </p:txBody>
      </p:sp>
      <p:pic>
        <p:nvPicPr>
          <p:cNvPr id="28" name="Picture 27">
            <a:extLst>
              <a:ext uri="{FF2B5EF4-FFF2-40B4-BE49-F238E27FC236}">
                <a16:creationId xmlns:a16="http://schemas.microsoft.com/office/drawing/2014/main" id="{526D98F7-A109-F890-96D8-2FB3157B1B4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2927" y="348315"/>
            <a:ext cx="2591400" cy="982859"/>
          </a:xfrm>
          <a:prstGeom prst="rect">
            <a:avLst/>
          </a:prstGeom>
        </p:spPr>
      </p:pic>
      <p:pic>
        <p:nvPicPr>
          <p:cNvPr id="29" name="Picture 28">
            <a:extLst>
              <a:ext uri="{FF2B5EF4-FFF2-40B4-BE49-F238E27FC236}">
                <a16:creationId xmlns:a16="http://schemas.microsoft.com/office/drawing/2014/main" id="{0BBB1BA9-02D5-DD59-73CC-5A31F293F6FC}"/>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510140" y="5972783"/>
            <a:ext cx="1321443" cy="515939"/>
          </a:xfrm>
          <a:prstGeom prst="rect">
            <a:avLst/>
          </a:prstGeom>
        </p:spPr>
      </p:pic>
      <p:sp>
        <p:nvSpPr>
          <p:cNvPr id="30" name="Title 1">
            <a:extLst>
              <a:ext uri="{FF2B5EF4-FFF2-40B4-BE49-F238E27FC236}">
                <a16:creationId xmlns:a16="http://schemas.microsoft.com/office/drawing/2014/main" id="{09349FE5-C63E-57E7-05E3-C1BA58AFE938}"/>
              </a:ext>
            </a:extLst>
          </p:cNvPr>
          <p:cNvSpPr>
            <a:spLocks noGrp="1"/>
          </p:cNvSpPr>
          <p:nvPr>
            <p:ph type="title" hasCustomPrompt="1"/>
          </p:nvPr>
        </p:nvSpPr>
        <p:spPr>
          <a:xfrm>
            <a:off x="5615065" y="2853629"/>
            <a:ext cx="6129261" cy="959583"/>
          </a:xfrm>
        </p:spPr>
        <p:txBody>
          <a:bodyPr>
            <a:noAutofit/>
          </a:bodyPr>
          <a:lstStyle>
            <a:lvl1pPr algn="r">
              <a:defRPr sz="4000" b="1">
                <a:solidFill>
                  <a:schemeClr val="tx1"/>
                </a:solidFill>
              </a:defRPr>
            </a:lvl1pPr>
          </a:lstStyle>
          <a:p>
            <a:r>
              <a:rPr lang="en-US"/>
              <a:t>Click to here to edit the presentation title</a:t>
            </a:r>
          </a:p>
        </p:txBody>
      </p:sp>
      <p:sp>
        <p:nvSpPr>
          <p:cNvPr id="31" name="Text Placeholder 2">
            <a:extLst>
              <a:ext uri="{FF2B5EF4-FFF2-40B4-BE49-F238E27FC236}">
                <a16:creationId xmlns:a16="http://schemas.microsoft.com/office/drawing/2014/main" id="{C5248C7F-AEC3-EA39-C563-34F4D28CD500}"/>
              </a:ext>
            </a:extLst>
          </p:cNvPr>
          <p:cNvSpPr>
            <a:spLocks noGrp="1"/>
          </p:cNvSpPr>
          <p:nvPr>
            <p:ph type="body" idx="1" hasCustomPrompt="1"/>
          </p:nvPr>
        </p:nvSpPr>
        <p:spPr>
          <a:xfrm>
            <a:off x="6520379" y="4220590"/>
            <a:ext cx="5218683" cy="823912"/>
          </a:xfrm>
        </p:spPr>
        <p:txBody>
          <a:bodyPr anchor="b"/>
          <a:lstStyle>
            <a:lvl1pPr marL="0" indent="0" algn="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here to edit the title slide </a:t>
            </a:r>
          </a:p>
        </p:txBody>
      </p:sp>
    </p:spTree>
    <p:extLst>
      <p:ext uri="{BB962C8B-B14F-4D97-AF65-F5344CB8AC3E}">
        <p14:creationId xmlns:p14="http://schemas.microsoft.com/office/powerpoint/2010/main" val="8593150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1_Title_Subtitle_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3F6C06F-AAA9-D0DB-B307-0CD3DB043032}"/>
              </a:ext>
              <a:ext uri="{C183D7F6-B498-43B3-948B-1728B52AA6E4}">
                <adec:decorative xmlns:adec="http://schemas.microsoft.com/office/drawing/2017/decorative" val="1"/>
              </a:ext>
            </a:extLst>
          </p:cNvPr>
          <p:cNvSpPr/>
          <p:nvPr/>
        </p:nvSpPr>
        <p:spPr>
          <a:xfrm>
            <a:off x="0" y="1674"/>
            <a:ext cx="12192000" cy="1310800"/>
          </a:xfrm>
          <a:prstGeom prst="rect">
            <a:avLst/>
          </a:prstGeom>
          <a:solidFill>
            <a:srgbClr val="142F5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8D499AC-0CA3-1D0E-980A-F98A058B30E2}"/>
              </a:ext>
              <a:ext uri="{C183D7F6-B498-43B3-948B-1728B52AA6E4}">
                <adec:decorative xmlns:adec="http://schemas.microsoft.com/office/drawing/2017/decorative" val="1"/>
              </a:ext>
            </a:extLst>
          </p:cNvPr>
          <p:cNvSpPr/>
          <p:nvPr/>
        </p:nvSpPr>
        <p:spPr>
          <a:xfrm>
            <a:off x="0" y="1314605"/>
            <a:ext cx="12192000" cy="457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FCE1EAF-DD63-4B30-A626-669E2082AA97}"/>
              </a:ext>
              <a:ext uri="{C183D7F6-B498-43B3-948B-1728B52AA6E4}">
                <adec:decorative xmlns:adec="http://schemas.microsoft.com/office/drawing/2017/decorative" val="1"/>
              </a:ext>
            </a:extLst>
          </p:cNvPr>
          <p:cNvSpPr/>
          <p:nvPr/>
        </p:nvSpPr>
        <p:spPr>
          <a:xfrm>
            <a:off x="0" y="6181040"/>
            <a:ext cx="12192000" cy="676960"/>
          </a:xfrm>
          <a:prstGeom prst="rect">
            <a:avLst/>
          </a:prstGeom>
          <a:solidFill>
            <a:srgbClr val="142F58"/>
          </a:solidFill>
          <a:ln>
            <a:solidFill>
              <a:srgbClr val="142F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A147AA7-ED37-3AD1-17FC-49D54D0212B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298" y="6243383"/>
            <a:ext cx="1382575" cy="524578"/>
          </a:xfrm>
          <a:prstGeom prst="rect">
            <a:avLst/>
          </a:prstGeom>
        </p:spPr>
      </p:pic>
      <p:sp>
        <p:nvSpPr>
          <p:cNvPr id="5" name="Title 1">
            <a:extLst>
              <a:ext uri="{FF2B5EF4-FFF2-40B4-BE49-F238E27FC236}">
                <a16:creationId xmlns:a16="http://schemas.microsoft.com/office/drawing/2014/main" id="{5C0D30A7-9FCD-C173-432F-E0ACEA35EF81}"/>
              </a:ext>
            </a:extLst>
          </p:cNvPr>
          <p:cNvSpPr>
            <a:spLocks noGrp="1"/>
          </p:cNvSpPr>
          <p:nvPr>
            <p:ph type="title" hasCustomPrompt="1"/>
          </p:nvPr>
        </p:nvSpPr>
        <p:spPr>
          <a:xfrm>
            <a:off x="494298" y="365125"/>
            <a:ext cx="11297652" cy="959583"/>
          </a:xfrm>
        </p:spPr>
        <p:txBody>
          <a:bodyPr>
            <a:normAutofit/>
          </a:bodyPr>
          <a:lstStyle>
            <a:lvl1pPr>
              <a:defRPr sz="3600" b="1">
                <a:solidFill>
                  <a:schemeClr val="bg1"/>
                </a:solidFill>
              </a:defRPr>
            </a:lvl1pPr>
          </a:lstStyle>
          <a:p>
            <a:r>
              <a:rPr lang="en-US"/>
              <a:t>Click to edit slide title</a:t>
            </a:r>
          </a:p>
        </p:txBody>
      </p:sp>
      <p:sp>
        <p:nvSpPr>
          <p:cNvPr id="2" name="Subtitle 1">
            <a:extLst>
              <a:ext uri="{FF2B5EF4-FFF2-40B4-BE49-F238E27FC236}">
                <a16:creationId xmlns:a16="http://schemas.microsoft.com/office/drawing/2014/main" id="{B866E83A-C0A0-2351-D045-8085EF7A3EB0}"/>
              </a:ext>
            </a:extLst>
          </p:cNvPr>
          <p:cNvSpPr>
            <a:spLocks noGrp="1"/>
          </p:cNvSpPr>
          <p:nvPr>
            <p:ph type="body" sz="quarter" idx="14" hasCustomPrompt="1"/>
          </p:nvPr>
        </p:nvSpPr>
        <p:spPr>
          <a:xfrm>
            <a:off x="494297" y="1464521"/>
            <a:ext cx="11297651" cy="478747"/>
          </a:xfrm>
          <a:prstGeom prst="rect">
            <a:avLst/>
          </a:prstGeom>
        </p:spPr>
        <p:txBody>
          <a:bodyPr/>
          <a:lstStyle>
            <a:lvl1pPr marL="0" indent="0">
              <a:buNone/>
              <a:defRPr sz="2400" b="0">
                <a:solidFill>
                  <a:schemeClr val="accent2"/>
                </a:solidFill>
              </a:defRPr>
            </a:lvl1pPr>
          </a:lstStyle>
          <a:p>
            <a:pPr lvl="0"/>
            <a:r>
              <a:rPr lang="en-US"/>
              <a:t>Click to add subtitle</a:t>
            </a:r>
          </a:p>
        </p:txBody>
      </p:sp>
      <p:sp>
        <p:nvSpPr>
          <p:cNvPr id="6" name="Content Placeholder 2">
            <a:extLst>
              <a:ext uri="{FF2B5EF4-FFF2-40B4-BE49-F238E27FC236}">
                <a16:creationId xmlns:a16="http://schemas.microsoft.com/office/drawing/2014/main" id="{F7B1F82C-7F42-8EFF-D8DE-F6D645CFD38F}"/>
              </a:ext>
            </a:extLst>
          </p:cNvPr>
          <p:cNvSpPr>
            <a:spLocks noGrp="1"/>
          </p:cNvSpPr>
          <p:nvPr>
            <p:ph idx="1"/>
          </p:nvPr>
        </p:nvSpPr>
        <p:spPr>
          <a:xfrm>
            <a:off x="494298" y="2127039"/>
            <a:ext cx="11297652" cy="38075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age Number 1">
            <a:extLst>
              <a:ext uri="{FF2B5EF4-FFF2-40B4-BE49-F238E27FC236}">
                <a16:creationId xmlns:a16="http://schemas.microsoft.com/office/drawing/2014/main" id="{2165E902-1573-1793-16D8-84FFD85EBB8F}"/>
              </a:ext>
            </a:extLst>
          </p:cNvPr>
          <p:cNvSpPr txBox="1"/>
          <p:nvPr/>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solidFill>
                  <a:schemeClr val="bg1"/>
                </a:solidFill>
              </a:rPr>
              <a:pPr lvl="0"/>
              <a:t>‹#›</a:t>
            </a:fld>
            <a:endParaRPr lang="en-US" sz="1200" noProof="0">
              <a:solidFill>
                <a:schemeClr val="bg1"/>
              </a:solidFill>
            </a:endParaRPr>
          </a:p>
        </p:txBody>
      </p:sp>
    </p:spTree>
    <p:extLst>
      <p:ext uri="{BB962C8B-B14F-4D97-AF65-F5344CB8AC3E}">
        <p14:creationId xmlns:p14="http://schemas.microsoft.com/office/powerpoint/2010/main" val="345511932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1_Title_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3F6C06F-AAA9-D0DB-B307-0CD3DB043032}"/>
              </a:ext>
              <a:ext uri="{C183D7F6-B498-43B3-948B-1728B52AA6E4}">
                <adec:decorative xmlns:adec="http://schemas.microsoft.com/office/drawing/2017/decorative" val="1"/>
              </a:ext>
            </a:extLst>
          </p:cNvPr>
          <p:cNvSpPr/>
          <p:nvPr/>
        </p:nvSpPr>
        <p:spPr>
          <a:xfrm>
            <a:off x="0" y="1674"/>
            <a:ext cx="12192000" cy="1310800"/>
          </a:xfrm>
          <a:prstGeom prst="rect">
            <a:avLst/>
          </a:prstGeom>
          <a:solidFill>
            <a:srgbClr val="142F5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341A60-45F9-3F12-F63D-84A00004F583}"/>
              </a:ext>
              <a:ext uri="{C183D7F6-B498-43B3-948B-1728B52AA6E4}">
                <adec:decorative xmlns:adec="http://schemas.microsoft.com/office/drawing/2017/decorative" val="1"/>
              </a:ext>
            </a:extLst>
          </p:cNvPr>
          <p:cNvSpPr/>
          <p:nvPr/>
        </p:nvSpPr>
        <p:spPr>
          <a:xfrm>
            <a:off x="0" y="1314605"/>
            <a:ext cx="12192000" cy="457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FCE1EAF-DD63-4B30-A626-669E2082AA97}"/>
              </a:ext>
              <a:ext uri="{C183D7F6-B498-43B3-948B-1728B52AA6E4}">
                <adec:decorative xmlns:adec="http://schemas.microsoft.com/office/drawing/2017/decorative" val="1"/>
              </a:ext>
            </a:extLst>
          </p:cNvPr>
          <p:cNvSpPr/>
          <p:nvPr/>
        </p:nvSpPr>
        <p:spPr>
          <a:xfrm>
            <a:off x="0" y="6181040"/>
            <a:ext cx="12192000" cy="676960"/>
          </a:xfrm>
          <a:prstGeom prst="rect">
            <a:avLst/>
          </a:prstGeom>
          <a:solidFill>
            <a:srgbClr val="142F58"/>
          </a:solidFill>
          <a:ln>
            <a:solidFill>
              <a:srgbClr val="142F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A147AA7-ED37-3AD1-17FC-49D54D0212B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298" y="6243383"/>
            <a:ext cx="1382575" cy="524578"/>
          </a:xfrm>
          <a:prstGeom prst="rect">
            <a:avLst/>
          </a:prstGeom>
        </p:spPr>
      </p:pic>
      <p:sp>
        <p:nvSpPr>
          <p:cNvPr id="5" name="Title 1">
            <a:extLst>
              <a:ext uri="{FF2B5EF4-FFF2-40B4-BE49-F238E27FC236}">
                <a16:creationId xmlns:a16="http://schemas.microsoft.com/office/drawing/2014/main" id="{5C0D30A7-9FCD-C173-432F-E0ACEA35EF81}"/>
              </a:ext>
            </a:extLst>
          </p:cNvPr>
          <p:cNvSpPr>
            <a:spLocks noGrp="1"/>
          </p:cNvSpPr>
          <p:nvPr>
            <p:ph type="title" hasCustomPrompt="1"/>
          </p:nvPr>
        </p:nvSpPr>
        <p:spPr>
          <a:xfrm>
            <a:off x="494298" y="365125"/>
            <a:ext cx="11297652" cy="959583"/>
          </a:xfrm>
        </p:spPr>
        <p:txBody>
          <a:bodyPr>
            <a:normAutofit/>
          </a:bodyPr>
          <a:lstStyle>
            <a:lvl1pPr>
              <a:defRPr sz="3600" b="1">
                <a:solidFill>
                  <a:schemeClr val="bg1"/>
                </a:solidFill>
              </a:defRPr>
            </a:lvl1pPr>
          </a:lstStyle>
          <a:p>
            <a:r>
              <a:rPr lang="en-US"/>
              <a:t>Click to edit slide title</a:t>
            </a:r>
          </a:p>
        </p:txBody>
      </p:sp>
      <p:sp>
        <p:nvSpPr>
          <p:cNvPr id="6" name="Content Placeholder 2">
            <a:extLst>
              <a:ext uri="{FF2B5EF4-FFF2-40B4-BE49-F238E27FC236}">
                <a16:creationId xmlns:a16="http://schemas.microsoft.com/office/drawing/2014/main" id="{F7B1F82C-7F42-8EFF-D8DE-F6D645CFD38F}"/>
              </a:ext>
            </a:extLst>
          </p:cNvPr>
          <p:cNvSpPr>
            <a:spLocks noGrp="1"/>
          </p:cNvSpPr>
          <p:nvPr>
            <p:ph idx="1"/>
          </p:nvPr>
        </p:nvSpPr>
        <p:spPr>
          <a:xfrm>
            <a:off x="494298" y="1521841"/>
            <a:ext cx="11297652" cy="44127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age Number 1">
            <a:extLst>
              <a:ext uri="{FF2B5EF4-FFF2-40B4-BE49-F238E27FC236}">
                <a16:creationId xmlns:a16="http://schemas.microsoft.com/office/drawing/2014/main" id="{2165E902-1573-1793-16D8-84FFD85EBB8F}"/>
              </a:ext>
            </a:extLst>
          </p:cNvPr>
          <p:cNvSpPr txBox="1"/>
          <p:nvPr/>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solidFill>
                  <a:schemeClr val="bg1"/>
                </a:solidFill>
              </a:rPr>
              <a:pPr lvl="0"/>
              <a:t>‹#›</a:t>
            </a:fld>
            <a:endParaRPr lang="en-US" sz="1200" noProof="0">
              <a:solidFill>
                <a:schemeClr val="bg1"/>
              </a:solidFill>
            </a:endParaRPr>
          </a:p>
        </p:txBody>
      </p:sp>
    </p:spTree>
    <p:extLst>
      <p:ext uri="{BB962C8B-B14F-4D97-AF65-F5344CB8AC3E}">
        <p14:creationId xmlns:p14="http://schemas.microsoft.com/office/powerpoint/2010/main" val="179043725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1_Title_2_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3F6C06F-AAA9-D0DB-B307-0CD3DB043032}"/>
              </a:ext>
              <a:ext uri="{C183D7F6-B498-43B3-948B-1728B52AA6E4}">
                <adec:decorative xmlns:adec="http://schemas.microsoft.com/office/drawing/2017/decorative" val="1"/>
              </a:ext>
            </a:extLst>
          </p:cNvPr>
          <p:cNvSpPr/>
          <p:nvPr/>
        </p:nvSpPr>
        <p:spPr>
          <a:xfrm>
            <a:off x="0" y="1674"/>
            <a:ext cx="12192000" cy="1310800"/>
          </a:xfrm>
          <a:prstGeom prst="rect">
            <a:avLst/>
          </a:prstGeom>
          <a:solidFill>
            <a:srgbClr val="142F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80AA8B3-4753-68F0-663B-7249701D7E9A}"/>
              </a:ext>
              <a:ext uri="{C183D7F6-B498-43B3-948B-1728B52AA6E4}">
                <adec:decorative xmlns:adec="http://schemas.microsoft.com/office/drawing/2017/decorative" val="1"/>
              </a:ext>
            </a:extLst>
          </p:cNvPr>
          <p:cNvSpPr/>
          <p:nvPr/>
        </p:nvSpPr>
        <p:spPr>
          <a:xfrm>
            <a:off x="0" y="1314605"/>
            <a:ext cx="12192000" cy="457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FCE1EAF-DD63-4B30-A626-669E2082AA97}"/>
              </a:ext>
              <a:ext uri="{C183D7F6-B498-43B3-948B-1728B52AA6E4}">
                <adec:decorative xmlns:adec="http://schemas.microsoft.com/office/drawing/2017/decorative" val="1"/>
              </a:ext>
            </a:extLst>
          </p:cNvPr>
          <p:cNvSpPr/>
          <p:nvPr/>
        </p:nvSpPr>
        <p:spPr>
          <a:xfrm>
            <a:off x="0" y="6181040"/>
            <a:ext cx="12192000" cy="676960"/>
          </a:xfrm>
          <a:prstGeom prst="rect">
            <a:avLst/>
          </a:prstGeom>
          <a:solidFill>
            <a:srgbClr val="142F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A147AA7-ED37-3AD1-17FC-49D54D0212B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298" y="6243383"/>
            <a:ext cx="1382575" cy="524578"/>
          </a:xfrm>
          <a:prstGeom prst="rect">
            <a:avLst/>
          </a:prstGeom>
        </p:spPr>
      </p:pic>
      <p:sp>
        <p:nvSpPr>
          <p:cNvPr id="5" name="Content Placeholder 2">
            <a:extLst>
              <a:ext uri="{FF2B5EF4-FFF2-40B4-BE49-F238E27FC236}">
                <a16:creationId xmlns:a16="http://schemas.microsoft.com/office/drawing/2014/main" id="{EDCA49D3-9562-5CA9-9B4F-465E2A9022F8}"/>
              </a:ext>
            </a:extLst>
          </p:cNvPr>
          <p:cNvSpPr>
            <a:spLocks noGrp="1"/>
          </p:cNvSpPr>
          <p:nvPr>
            <p:ph sz="half" idx="1"/>
          </p:nvPr>
        </p:nvSpPr>
        <p:spPr>
          <a:xfrm>
            <a:off x="494297" y="1581353"/>
            <a:ext cx="5416645" cy="43949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DB05857C-5DB7-09BA-879B-BDEBB9B3DE23}"/>
              </a:ext>
            </a:extLst>
          </p:cNvPr>
          <p:cNvSpPr>
            <a:spLocks noGrp="1"/>
          </p:cNvSpPr>
          <p:nvPr>
            <p:ph type="title" hasCustomPrompt="1"/>
          </p:nvPr>
        </p:nvSpPr>
        <p:spPr>
          <a:xfrm>
            <a:off x="494298" y="365125"/>
            <a:ext cx="11297652" cy="959583"/>
          </a:xfrm>
        </p:spPr>
        <p:txBody>
          <a:bodyPr>
            <a:normAutofit/>
          </a:bodyPr>
          <a:lstStyle>
            <a:lvl1pPr>
              <a:defRPr sz="3600" b="1">
                <a:solidFill>
                  <a:schemeClr val="bg1"/>
                </a:solidFill>
              </a:defRPr>
            </a:lvl1pPr>
          </a:lstStyle>
          <a:p>
            <a:r>
              <a:rPr lang="en-US"/>
              <a:t>Click to edit slide title</a:t>
            </a:r>
          </a:p>
        </p:txBody>
      </p:sp>
      <p:sp>
        <p:nvSpPr>
          <p:cNvPr id="12" name="Content Placeholder 2">
            <a:extLst>
              <a:ext uri="{FF2B5EF4-FFF2-40B4-BE49-F238E27FC236}">
                <a16:creationId xmlns:a16="http://schemas.microsoft.com/office/drawing/2014/main" id="{4040F5E2-DC30-A783-6670-8229AA815E82}"/>
              </a:ext>
            </a:extLst>
          </p:cNvPr>
          <p:cNvSpPr>
            <a:spLocks noGrp="1"/>
          </p:cNvSpPr>
          <p:nvPr>
            <p:ph sz="half" idx="13"/>
          </p:nvPr>
        </p:nvSpPr>
        <p:spPr>
          <a:xfrm>
            <a:off x="6318154" y="1581353"/>
            <a:ext cx="5416645" cy="43949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age Number 1">
            <a:extLst>
              <a:ext uri="{FF2B5EF4-FFF2-40B4-BE49-F238E27FC236}">
                <a16:creationId xmlns:a16="http://schemas.microsoft.com/office/drawing/2014/main" id="{20FDF81D-FB75-F478-AC6F-B116021410D7}"/>
              </a:ext>
            </a:extLst>
          </p:cNvPr>
          <p:cNvSpPr txBox="1"/>
          <p:nvPr/>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solidFill>
                  <a:schemeClr val="bg1"/>
                </a:solidFill>
              </a:rPr>
              <a:pPr lvl="0"/>
              <a:t>‹#›</a:t>
            </a:fld>
            <a:endParaRPr lang="en-US" sz="1200" noProof="0">
              <a:solidFill>
                <a:schemeClr val="bg1"/>
              </a:solidFill>
            </a:endParaRPr>
          </a:p>
        </p:txBody>
      </p:sp>
    </p:spTree>
    <p:extLst>
      <p:ext uri="{BB962C8B-B14F-4D97-AF65-F5344CB8AC3E}">
        <p14:creationId xmlns:p14="http://schemas.microsoft.com/office/powerpoint/2010/main" val="222403061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2_Title_Subtitle_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A0CDAF-1E2A-98FA-D279-B59EECE9F986}"/>
              </a:ext>
              <a:ext uri="{C183D7F6-B498-43B3-948B-1728B52AA6E4}">
                <adec:decorative xmlns:adec="http://schemas.microsoft.com/office/drawing/2017/decorative" val="1"/>
              </a:ext>
            </a:extLst>
          </p:cNvPr>
          <p:cNvSpPr/>
          <p:nvPr/>
        </p:nvSpPr>
        <p:spPr>
          <a:xfrm>
            <a:off x="0" y="1362230"/>
            <a:ext cx="12192000" cy="457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A64253-2FED-228F-8B76-AE7B4B185DFE}"/>
              </a:ext>
              <a:ext uri="{C183D7F6-B498-43B3-948B-1728B52AA6E4}">
                <adec:decorative xmlns:adec="http://schemas.microsoft.com/office/drawing/2017/decorative" val="1"/>
              </a:ext>
            </a:extLst>
          </p:cNvPr>
          <p:cNvSpPr/>
          <p:nvPr/>
        </p:nvSpPr>
        <p:spPr>
          <a:xfrm>
            <a:off x="0" y="6181040"/>
            <a:ext cx="12192000" cy="676960"/>
          </a:xfrm>
          <a:prstGeom prst="rect">
            <a:avLst/>
          </a:prstGeom>
          <a:solidFill>
            <a:srgbClr val="202452"/>
          </a:solidFill>
          <a:ln>
            <a:solidFill>
              <a:srgbClr val="142F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C46EA0B-D10E-DA03-4005-5BAFDF3962D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298" y="6243383"/>
            <a:ext cx="1382575" cy="524578"/>
          </a:xfrm>
          <a:prstGeom prst="rect">
            <a:avLst/>
          </a:prstGeom>
        </p:spPr>
      </p:pic>
      <p:sp>
        <p:nvSpPr>
          <p:cNvPr id="4" name="Title 1">
            <a:extLst>
              <a:ext uri="{FF2B5EF4-FFF2-40B4-BE49-F238E27FC236}">
                <a16:creationId xmlns:a16="http://schemas.microsoft.com/office/drawing/2014/main" id="{29CC6C5A-8A24-8B01-7CE6-DFA01AA5D39C}"/>
              </a:ext>
            </a:extLst>
          </p:cNvPr>
          <p:cNvSpPr>
            <a:spLocks noGrp="1"/>
          </p:cNvSpPr>
          <p:nvPr>
            <p:ph type="title" hasCustomPrompt="1"/>
          </p:nvPr>
        </p:nvSpPr>
        <p:spPr>
          <a:xfrm>
            <a:off x="494298" y="365125"/>
            <a:ext cx="11297652" cy="959583"/>
          </a:xfrm>
        </p:spPr>
        <p:txBody>
          <a:bodyPr>
            <a:normAutofit/>
          </a:bodyPr>
          <a:lstStyle>
            <a:lvl1pPr>
              <a:defRPr sz="3600" b="1">
                <a:solidFill>
                  <a:schemeClr val="tx1"/>
                </a:solidFill>
              </a:defRPr>
            </a:lvl1pPr>
          </a:lstStyle>
          <a:p>
            <a:r>
              <a:rPr lang="en-US"/>
              <a:t>Click to edit slide title</a:t>
            </a:r>
          </a:p>
        </p:txBody>
      </p:sp>
      <p:sp>
        <p:nvSpPr>
          <p:cNvPr id="2" name="Subtitle 1">
            <a:extLst>
              <a:ext uri="{FF2B5EF4-FFF2-40B4-BE49-F238E27FC236}">
                <a16:creationId xmlns:a16="http://schemas.microsoft.com/office/drawing/2014/main" id="{4B9C4FBF-21D7-5F46-5C4D-C4A2D020D456}"/>
              </a:ext>
            </a:extLst>
          </p:cNvPr>
          <p:cNvSpPr>
            <a:spLocks noGrp="1"/>
          </p:cNvSpPr>
          <p:nvPr>
            <p:ph type="body" sz="quarter" idx="14" hasCustomPrompt="1"/>
          </p:nvPr>
        </p:nvSpPr>
        <p:spPr>
          <a:xfrm>
            <a:off x="494297" y="1464521"/>
            <a:ext cx="11297651" cy="478747"/>
          </a:xfrm>
          <a:prstGeom prst="rect">
            <a:avLst/>
          </a:prstGeom>
        </p:spPr>
        <p:txBody>
          <a:bodyPr/>
          <a:lstStyle>
            <a:lvl1pPr marL="0" indent="0">
              <a:buNone/>
              <a:defRPr sz="2400" b="0">
                <a:solidFill>
                  <a:schemeClr val="accent2"/>
                </a:solidFill>
              </a:defRPr>
            </a:lvl1pPr>
          </a:lstStyle>
          <a:p>
            <a:pPr lvl="0"/>
            <a:r>
              <a:rPr lang="en-US"/>
              <a:t>Click to add subtitle</a:t>
            </a:r>
          </a:p>
        </p:txBody>
      </p:sp>
      <p:sp>
        <p:nvSpPr>
          <p:cNvPr id="3" name="Content Placeholder 2"/>
          <p:cNvSpPr>
            <a:spLocks noGrp="1"/>
          </p:cNvSpPr>
          <p:nvPr>
            <p:ph idx="1"/>
          </p:nvPr>
        </p:nvSpPr>
        <p:spPr>
          <a:xfrm>
            <a:off x="494298" y="2127039"/>
            <a:ext cx="11297652" cy="38075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age Number 1">
            <a:extLst>
              <a:ext uri="{FF2B5EF4-FFF2-40B4-BE49-F238E27FC236}">
                <a16:creationId xmlns:a16="http://schemas.microsoft.com/office/drawing/2014/main" id="{C105988E-27C6-79D6-A512-E097CE5FF50E}"/>
              </a:ext>
            </a:extLst>
          </p:cNvPr>
          <p:cNvSpPr txBox="1"/>
          <p:nvPr/>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solidFill>
                  <a:schemeClr val="bg1"/>
                </a:solidFill>
              </a:rPr>
              <a:pPr lvl="0"/>
              <a:t>‹#›</a:t>
            </a:fld>
            <a:endParaRPr lang="en-US" sz="1200" noProof="0">
              <a:solidFill>
                <a:schemeClr val="bg1"/>
              </a:solidFill>
            </a:endParaRPr>
          </a:p>
        </p:txBody>
      </p:sp>
    </p:spTree>
    <p:extLst>
      <p:ext uri="{BB962C8B-B14F-4D97-AF65-F5344CB8AC3E}">
        <p14:creationId xmlns:p14="http://schemas.microsoft.com/office/powerpoint/2010/main" val="157619387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A0CDAF-1E2A-98FA-D279-B59EECE9F986}"/>
              </a:ext>
              <a:ext uri="{C183D7F6-B498-43B3-948B-1728B52AA6E4}">
                <adec:decorative xmlns:adec="http://schemas.microsoft.com/office/drawing/2017/decorative" val="1"/>
              </a:ext>
            </a:extLst>
          </p:cNvPr>
          <p:cNvSpPr/>
          <p:nvPr/>
        </p:nvSpPr>
        <p:spPr>
          <a:xfrm>
            <a:off x="0" y="1362230"/>
            <a:ext cx="12192000" cy="457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A64253-2FED-228F-8B76-AE7B4B185DFE}"/>
              </a:ext>
              <a:ext uri="{C183D7F6-B498-43B3-948B-1728B52AA6E4}">
                <adec:decorative xmlns:adec="http://schemas.microsoft.com/office/drawing/2017/decorative" val="1"/>
              </a:ext>
            </a:extLst>
          </p:cNvPr>
          <p:cNvSpPr/>
          <p:nvPr/>
        </p:nvSpPr>
        <p:spPr>
          <a:xfrm>
            <a:off x="0" y="6181040"/>
            <a:ext cx="12192000" cy="676960"/>
          </a:xfrm>
          <a:prstGeom prst="rect">
            <a:avLst/>
          </a:prstGeom>
          <a:solidFill>
            <a:srgbClr val="202452"/>
          </a:solidFill>
          <a:ln>
            <a:solidFill>
              <a:srgbClr val="142F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C46EA0B-D10E-DA03-4005-5BAFDF3962D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298" y="6243383"/>
            <a:ext cx="1382575" cy="524578"/>
          </a:xfrm>
          <a:prstGeom prst="rect">
            <a:avLst/>
          </a:prstGeom>
        </p:spPr>
      </p:pic>
      <p:sp>
        <p:nvSpPr>
          <p:cNvPr id="4" name="Title 1">
            <a:extLst>
              <a:ext uri="{FF2B5EF4-FFF2-40B4-BE49-F238E27FC236}">
                <a16:creationId xmlns:a16="http://schemas.microsoft.com/office/drawing/2014/main" id="{29CC6C5A-8A24-8B01-7CE6-DFA01AA5D39C}"/>
              </a:ext>
            </a:extLst>
          </p:cNvPr>
          <p:cNvSpPr>
            <a:spLocks noGrp="1"/>
          </p:cNvSpPr>
          <p:nvPr>
            <p:ph type="title" hasCustomPrompt="1"/>
          </p:nvPr>
        </p:nvSpPr>
        <p:spPr>
          <a:xfrm>
            <a:off x="494298" y="365125"/>
            <a:ext cx="11297652" cy="959583"/>
          </a:xfrm>
        </p:spPr>
        <p:txBody>
          <a:bodyPr>
            <a:normAutofit/>
          </a:bodyPr>
          <a:lstStyle>
            <a:lvl1pPr>
              <a:defRPr sz="3600" b="1">
                <a:solidFill>
                  <a:schemeClr val="tx1"/>
                </a:solidFill>
              </a:defRPr>
            </a:lvl1pPr>
          </a:lstStyle>
          <a:p>
            <a:r>
              <a:rPr lang="en-US"/>
              <a:t>Click to edit slide title</a:t>
            </a:r>
          </a:p>
        </p:txBody>
      </p:sp>
      <p:sp>
        <p:nvSpPr>
          <p:cNvPr id="3" name="Content Placeholder 2"/>
          <p:cNvSpPr>
            <a:spLocks noGrp="1"/>
          </p:cNvSpPr>
          <p:nvPr>
            <p:ph idx="1"/>
          </p:nvPr>
        </p:nvSpPr>
        <p:spPr>
          <a:xfrm>
            <a:off x="494298" y="1583259"/>
            <a:ext cx="1129765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age Number 1">
            <a:extLst>
              <a:ext uri="{FF2B5EF4-FFF2-40B4-BE49-F238E27FC236}">
                <a16:creationId xmlns:a16="http://schemas.microsoft.com/office/drawing/2014/main" id="{C105988E-27C6-79D6-A512-E097CE5FF50E}"/>
              </a:ext>
            </a:extLst>
          </p:cNvPr>
          <p:cNvSpPr txBox="1"/>
          <p:nvPr/>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solidFill>
                  <a:schemeClr val="bg1"/>
                </a:solidFill>
              </a:rPr>
              <a:pPr lvl="0"/>
              <a:t>‹#›</a:t>
            </a:fld>
            <a:endParaRPr lang="en-US" sz="1200" noProof="0">
              <a:solidFill>
                <a:schemeClr val="bg1"/>
              </a:solidFill>
            </a:endParaRPr>
          </a:p>
        </p:txBody>
      </p:sp>
    </p:spTree>
    <p:extLst>
      <p:ext uri="{BB962C8B-B14F-4D97-AF65-F5344CB8AC3E}">
        <p14:creationId xmlns:p14="http://schemas.microsoft.com/office/powerpoint/2010/main" val="112435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Quote">
    <p:bg>
      <p:bgPr>
        <a:solidFill>
          <a:srgbClr val="1F842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1331089" y="1580775"/>
            <a:ext cx="10046825" cy="4345463"/>
          </a:xfrm>
        </p:spPr>
        <p:txBody>
          <a:bodyPr lIns="0" tIns="0" rIns="0" bIns="0" anchor="t" anchorCtr="0">
            <a:noAutofit/>
          </a:bodyPr>
          <a:lstStyle>
            <a:lvl1pPr>
              <a:lnSpc>
                <a:spcPct val="110000"/>
              </a:lnSpc>
              <a:spcAft>
                <a:spcPts val="800"/>
              </a:spcAft>
              <a:defRPr b="1" i="0">
                <a:solidFill>
                  <a:schemeClr val="bg1"/>
                </a:solidFill>
                <a:latin typeface="Arial Black" panose="020B0604020202020204" pitchFamily="34" charset="0"/>
                <a:cs typeface="Arial Black" panose="020B0604020202020204" pitchFamily="34" charset="0"/>
              </a:defRPr>
            </a:lvl1pPr>
          </a:lstStyle>
          <a:p>
            <a:r>
              <a:rPr lang="en-US"/>
              <a:t>Click to edit Master title style </a:t>
            </a:r>
          </a:p>
        </p:txBody>
      </p:sp>
      <p:sp>
        <p:nvSpPr>
          <p:cNvPr id="7" name="Round Single Corner Rectangle 6">
            <a:extLst>
              <a:ext uri="{FF2B5EF4-FFF2-40B4-BE49-F238E27FC236}">
                <a16:creationId xmlns:a16="http://schemas.microsoft.com/office/drawing/2014/main" id="{4B9CB909-430D-F249-9FB6-3447B4882778}"/>
              </a:ext>
            </a:extLst>
          </p:cNvPr>
          <p:cNvSpPr/>
          <p:nvPr userDrawn="1"/>
        </p:nvSpPr>
        <p:spPr>
          <a:xfrm rot="10800000" flipH="1">
            <a:off x="1" y="1580774"/>
            <a:ext cx="902824" cy="839040"/>
          </a:xfrm>
          <a:prstGeom prst="round1Rect">
            <a:avLst>
              <a:gd name="adj" fmla="val 271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9" name="TextBox 8">
            <a:extLst>
              <a:ext uri="{FF2B5EF4-FFF2-40B4-BE49-F238E27FC236}">
                <a16:creationId xmlns:a16="http://schemas.microsoft.com/office/drawing/2014/main" id="{83999E12-F5CA-C24F-B840-8C2BAADBDDAF}"/>
              </a:ext>
            </a:extLst>
          </p:cNvPr>
          <p:cNvSpPr txBox="1"/>
          <p:nvPr userDrawn="1"/>
        </p:nvSpPr>
        <p:spPr>
          <a:xfrm>
            <a:off x="139150" y="1486076"/>
            <a:ext cx="1273215" cy="1631216"/>
          </a:xfrm>
          <a:prstGeom prst="rect">
            <a:avLst/>
          </a:prstGeom>
          <a:noFill/>
        </p:spPr>
        <p:txBody>
          <a:bodyPr wrap="square" rtlCol="0">
            <a:spAutoFit/>
          </a:bodyPr>
          <a:lstStyle/>
          <a:p>
            <a:r>
              <a:rPr lang="en-US" sz="10000">
                <a:solidFill>
                  <a:srgbClr val="1F842F"/>
                </a:solidFill>
                <a:latin typeface="Arial" panose="020B0604020202020204" pitchFamily="34" charset="0"/>
                <a:cs typeface="Arial" panose="020B0604020202020204" pitchFamily="34" charset="0"/>
              </a:rPr>
              <a:t>“</a:t>
            </a:r>
          </a:p>
        </p:txBody>
      </p:sp>
      <p:pic>
        <p:nvPicPr>
          <p:cNvPr id="10" name="Graphic 9">
            <a:extLst>
              <a:ext uri="{FF2B5EF4-FFF2-40B4-BE49-F238E27FC236}">
                <a16:creationId xmlns:a16="http://schemas.microsoft.com/office/drawing/2014/main" id="{7811FDF3-3096-964C-B011-CA6A08E99B0B}"/>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16132" r="40609" b="78347"/>
          <a:stretch/>
        </p:blipFill>
        <p:spPr>
          <a:xfrm>
            <a:off x="4705815" y="3110809"/>
            <a:ext cx="7486186" cy="3747191"/>
          </a:xfrm>
          <a:prstGeom prst="rect">
            <a:avLst/>
          </a:prstGeom>
        </p:spPr>
      </p:pic>
      <p:sp>
        <p:nvSpPr>
          <p:cNvPr id="11" name="Rectangle 10">
            <a:extLst>
              <a:ext uri="{FF2B5EF4-FFF2-40B4-BE49-F238E27FC236}">
                <a16:creationId xmlns:a16="http://schemas.microsoft.com/office/drawing/2014/main" id="{E4EB0494-0133-1E4E-BA91-2150E8AADEB4}"/>
              </a:ext>
            </a:extLst>
          </p:cNvPr>
          <p:cNvSpPr/>
          <p:nvPr userDrawn="1"/>
        </p:nvSpPr>
        <p:spPr>
          <a:xfrm>
            <a:off x="0" y="6018960"/>
            <a:ext cx="2297151" cy="839041"/>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1F842F"/>
              </a:solidFill>
              <a:latin typeface="Arial" panose="020B0604020202020204" pitchFamily="34" charset="0"/>
            </a:endParaRPr>
          </a:p>
        </p:txBody>
      </p:sp>
    </p:spTree>
    <p:extLst>
      <p:ext uri="{BB962C8B-B14F-4D97-AF65-F5344CB8AC3E}">
        <p14:creationId xmlns:p14="http://schemas.microsoft.com/office/powerpoint/2010/main" val="420010843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2_Title_2_Cont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67A6ED4-1C3C-9F18-2E0A-EC99A3F45C90}"/>
              </a:ext>
              <a:ext uri="{C183D7F6-B498-43B3-948B-1728B52AA6E4}">
                <adec:decorative xmlns:adec="http://schemas.microsoft.com/office/drawing/2017/decorative" val="1"/>
              </a:ext>
            </a:extLst>
          </p:cNvPr>
          <p:cNvSpPr/>
          <p:nvPr/>
        </p:nvSpPr>
        <p:spPr>
          <a:xfrm>
            <a:off x="0" y="1362230"/>
            <a:ext cx="12192000" cy="457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FCE1EAF-DD63-4B30-A626-669E2082AA97}"/>
              </a:ext>
              <a:ext uri="{C183D7F6-B498-43B3-948B-1728B52AA6E4}">
                <adec:decorative xmlns:adec="http://schemas.microsoft.com/office/drawing/2017/decorative" val="1"/>
              </a:ext>
            </a:extLst>
          </p:cNvPr>
          <p:cNvSpPr/>
          <p:nvPr/>
        </p:nvSpPr>
        <p:spPr>
          <a:xfrm>
            <a:off x="0" y="6181040"/>
            <a:ext cx="12192000" cy="676960"/>
          </a:xfrm>
          <a:prstGeom prst="rect">
            <a:avLst/>
          </a:prstGeom>
          <a:solidFill>
            <a:srgbClr val="202452"/>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2CFEDA8-D09F-54B4-FF44-231930ABE61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298" y="6243383"/>
            <a:ext cx="1382575" cy="524578"/>
          </a:xfrm>
          <a:prstGeom prst="rect">
            <a:avLst/>
          </a:prstGeom>
        </p:spPr>
      </p:pic>
      <p:sp>
        <p:nvSpPr>
          <p:cNvPr id="13" name="Title 1">
            <a:extLst>
              <a:ext uri="{FF2B5EF4-FFF2-40B4-BE49-F238E27FC236}">
                <a16:creationId xmlns:a16="http://schemas.microsoft.com/office/drawing/2014/main" id="{926A103E-EBDC-E4F5-F931-6F2B8CBA7555}"/>
              </a:ext>
            </a:extLst>
          </p:cNvPr>
          <p:cNvSpPr>
            <a:spLocks noGrp="1"/>
          </p:cNvSpPr>
          <p:nvPr>
            <p:ph type="title" hasCustomPrompt="1"/>
          </p:nvPr>
        </p:nvSpPr>
        <p:spPr>
          <a:xfrm>
            <a:off x="494298" y="365125"/>
            <a:ext cx="11297652" cy="959583"/>
          </a:xfrm>
        </p:spPr>
        <p:txBody>
          <a:bodyPr>
            <a:normAutofit/>
          </a:bodyPr>
          <a:lstStyle>
            <a:lvl1pPr>
              <a:defRPr sz="3600" b="1">
                <a:solidFill>
                  <a:schemeClr val="tx1"/>
                </a:solidFill>
              </a:defRPr>
            </a:lvl1pPr>
          </a:lstStyle>
          <a:p>
            <a:r>
              <a:rPr lang="en-US"/>
              <a:t>Click to edit slide title</a:t>
            </a:r>
          </a:p>
        </p:txBody>
      </p:sp>
      <p:sp>
        <p:nvSpPr>
          <p:cNvPr id="14" name="Content Placeholder 1">
            <a:extLst>
              <a:ext uri="{FF2B5EF4-FFF2-40B4-BE49-F238E27FC236}">
                <a16:creationId xmlns:a16="http://schemas.microsoft.com/office/drawing/2014/main" id="{4F53CC4A-73A7-9769-8CF4-51CBB5671F72}"/>
              </a:ext>
            </a:extLst>
          </p:cNvPr>
          <p:cNvSpPr>
            <a:spLocks noGrp="1"/>
          </p:cNvSpPr>
          <p:nvPr>
            <p:ph sz="half" idx="1"/>
          </p:nvPr>
        </p:nvSpPr>
        <p:spPr>
          <a:xfrm>
            <a:off x="494297" y="1628978"/>
            <a:ext cx="5416645" cy="4347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6B51F6BC-488D-7DD7-32F4-BC75275C7173}"/>
              </a:ext>
            </a:extLst>
          </p:cNvPr>
          <p:cNvSpPr>
            <a:spLocks noGrp="1"/>
          </p:cNvSpPr>
          <p:nvPr>
            <p:ph sz="half" idx="13"/>
          </p:nvPr>
        </p:nvSpPr>
        <p:spPr>
          <a:xfrm>
            <a:off x="6318154" y="1628978"/>
            <a:ext cx="5416645" cy="4347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age Number 1">
            <a:extLst>
              <a:ext uri="{FF2B5EF4-FFF2-40B4-BE49-F238E27FC236}">
                <a16:creationId xmlns:a16="http://schemas.microsoft.com/office/drawing/2014/main" id="{13EF82EF-17DE-2AAD-2A01-45A4D3864313}"/>
              </a:ext>
            </a:extLst>
          </p:cNvPr>
          <p:cNvSpPr txBox="1"/>
          <p:nvPr/>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solidFill>
                  <a:schemeClr val="bg1"/>
                </a:solidFill>
              </a:rPr>
              <a:pPr lvl="0"/>
              <a:t>‹#›</a:t>
            </a:fld>
            <a:endParaRPr lang="en-US" sz="1200" noProof="0">
              <a:solidFill>
                <a:schemeClr val="bg1"/>
              </a:solidFill>
            </a:endParaRPr>
          </a:p>
        </p:txBody>
      </p:sp>
    </p:spTree>
    <p:extLst>
      <p:ext uri="{BB962C8B-B14F-4D97-AF65-F5344CB8AC3E}">
        <p14:creationId xmlns:p14="http://schemas.microsoft.com/office/powerpoint/2010/main" val="72884667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3_Title_Subtitle_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A0CDAF-1E2A-98FA-D279-B59EECE9F986}"/>
              </a:ext>
              <a:ext uri="{C183D7F6-B498-43B3-948B-1728B52AA6E4}">
                <adec:decorative xmlns:adec="http://schemas.microsoft.com/office/drawing/2017/decorative" val="1"/>
              </a:ext>
            </a:extLst>
          </p:cNvPr>
          <p:cNvSpPr/>
          <p:nvPr/>
        </p:nvSpPr>
        <p:spPr>
          <a:xfrm>
            <a:off x="0" y="1362230"/>
            <a:ext cx="12192000" cy="45719"/>
          </a:xfrm>
          <a:prstGeom prst="rect">
            <a:avLst/>
          </a:prstGeom>
          <a:solidFill>
            <a:srgbClr val="2024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C5D94C9-F7C2-E8B9-7388-6455AC1536CC}"/>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298" y="6085283"/>
            <a:ext cx="1591273" cy="603534"/>
          </a:xfrm>
          <a:prstGeom prst="rect">
            <a:avLst/>
          </a:prstGeom>
        </p:spPr>
      </p:pic>
      <p:sp>
        <p:nvSpPr>
          <p:cNvPr id="4" name="Title 1">
            <a:extLst>
              <a:ext uri="{FF2B5EF4-FFF2-40B4-BE49-F238E27FC236}">
                <a16:creationId xmlns:a16="http://schemas.microsoft.com/office/drawing/2014/main" id="{29CC6C5A-8A24-8B01-7CE6-DFA01AA5D39C}"/>
              </a:ext>
            </a:extLst>
          </p:cNvPr>
          <p:cNvSpPr>
            <a:spLocks noGrp="1"/>
          </p:cNvSpPr>
          <p:nvPr>
            <p:ph type="title" hasCustomPrompt="1"/>
          </p:nvPr>
        </p:nvSpPr>
        <p:spPr>
          <a:xfrm>
            <a:off x="494298" y="365125"/>
            <a:ext cx="11297652" cy="959583"/>
          </a:xfrm>
        </p:spPr>
        <p:txBody>
          <a:bodyPr>
            <a:normAutofit/>
          </a:bodyPr>
          <a:lstStyle>
            <a:lvl1pPr>
              <a:defRPr sz="3600" b="1">
                <a:solidFill>
                  <a:schemeClr val="tx1"/>
                </a:solidFill>
              </a:defRPr>
            </a:lvl1pPr>
          </a:lstStyle>
          <a:p>
            <a:r>
              <a:rPr lang="en-US"/>
              <a:t>Click to edit slide title</a:t>
            </a:r>
          </a:p>
        </p:txBody>
      </p:sp>
      <p:sp>
        <p:nvSpPr>
          <p:cNvPr id="5" name="Content Placeholder 2">
            <a:extLst>
              <a:ext uri="{FF2B5EF4-FFF2-40B4-BE49-F238E27FC236}">
                <a16:creationId xmlns:a16="http://schemas.microsoft.com/office/drawing/2014/main" id="{CA04EDDA-30AC-E9D4-56EA-BE7603A2B2A8}"/>
              </a:ext>
            </a:extLst>
          </p:cNvPr>
          <p:cNvSpPr>
            <a:spLocks noGrp="1"/>
          </p:cNvSpPr>
          <p:nvPr>
            <p:ph sz="half" idx="1"/>
          </p:nvPr>
        </p:nvSpPr>
        <p:spPr>
          <a:xfrm>
            <a:off x="494297" y="2136997"/>
            <a:ext cx="11334773" cy="39025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ubtitle 1">
            <a:extLst>
              <a:ext uri="{FF2B5EF4-FFF2-40B4-BE49-F238E27FC236}">
                <a16:creationId xmlns:a16="http://schemas.microsoft.com/office/drawing/2014/main" id="{9B5FEFFB-CB49-0EFC-4F05-3097F3E14283}"/>
              </a:ext>
            </a:extLst>
          </p:cNvPr>
          <p:cNvSpPr>
            <a:spLocks noGrp="1"/>
          </p:cNvSpPr>
          <p:nvPr>
            <p:ph type="body" sz="quarter" idx="14" hasCustomPrompt="1"/>
          </p:nvPr>
        </p:nvSpPr>
        <p:spPr>
          <a:xfrm>
            <a:off x="494297" y="1464521"/>
            <a:ext cx="11297651" cy="478747"/>
          </a:xfrm>
          <a:prstGeom prst="rect">
            <a:avLst/>
          </a:prstGeom>
        </p:spPr>
        <p:txBody>
          <a:bodyPr/>
          <a:lstStyle>
            <a:lvl1pPr marL="0" indent="0">
              <a:buNone/>
              <a:defRPr sz="2400" b="0">
                <a:solidFill>
                  <a:schemeClr val="accent2"/>
                </a:solidFill>
              </a:defRPr>
            </a:lvl1pPr>
          </a:lstStyle>
          <a:p>
            <a:pPr lvl="0"/>
            <a:r>
              <a:rPr lang="en-US"/>
              <a:t>Click to add subtitle</a:t>
            </a:r>
          </a:p>
        </p:txBody>
      </p:sp>
    </p:spTree>
    <p:extLst>
      <p:ext uri="{BB962C8B-B14F-4D97-AF65-F5344CB8AC3E}">
        <p14:creationId xmlns:p14="http://schemas.microsoft.com/office/powerpoint/2010/main" val="308157319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A0CDAF-1E2A-98FA-D279-B59EECE9F986}"/>
              </a:ext>
              <a:ext uri="{C183D7F6-B498-43B3-948B-1728B52AA6E4}">
                <adec:decorative xmlns:adec="http://schemas.microsoft.com/office/drawing/2017/decorative" val="1"/>
              </a:ext>
            </a:extLst>
          </p:cNvPr>
          <p:cNvSpPr/>
          <p:nvPr/>
        </p:nvSpPr>
        <p:spPr>
          <a:xfrm>
            <a:off x="0" y="1362230"/>
            <a:ext cx="12192000" cy="45719"/>
          </a:xfrm>
          <a:prstGeom prst="rect">
            <a:avLst/>
          </a:prstGeom>
          <a:solidFill>
            <a:srgbClr val="2024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C5D94C9-F7C2-E8B9-7388-6455AC1536CC}"/>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298" y="6085283"/>
            <a:ext cx="1591273" cy="603534"/>
          </a:xfrm>
          <a:prstGeom prst="rect">
            <a:avLst/>
          </a:prstGeom>
        </p:spPr>
      </p:pic>
      <p:sp>
        <p:nvSpPr>
          <p:cNvPr id="4" name="Title 1">
            <a:extLst>
              <a:ext uri="{FF2B5EF4-FFF2-40B4-BE49-F238E27FC236}">
                <a16:creationId xmlns:a16="http://schemas.microsoft.com/office/drawing/2014/main" id="{29CC6C5A-8A24-8B01-7CE6-DFA01AA5D39C}"/>
              </a:ext>
            </a:extLst>
          </p:cNvPr>
          <p:cNvSpPr>
            <a:spLocks noGrp="1"/>
          </p:cNvSpPr>
          <p:nvPr>
            <p:ph type="title" hasCustomPrompt="1"/>
          </p:nvPr>
        </p:nvSpPr>
        <p:spPr>
          <a:xfrm>
            <a:off x="494298" y="365125"/>
            <a:ext cx="11297652" cy="959583"/>
          </a:xfrm>
        </p:spPr>
        <p:txBody>
          <a:bodyPr>
            <a:normAutofit/>
          </a:bodyPr>
          <a:lstStyle>
            <a:lvl1pPr>
              <a:defRPr sz="3600" b="1">
                <a:solidFill>
                  <a:schemeClr val="tx1"/>
                </a:solidFill>
              </a:defRPr>
            </a:lvl1pPr>
          </a:lstStyle>
          <a:p>
            <a:r>
              <a:rPr lang="en-US"/>
              <a:t>Click to edit slide title</a:t>
            </a:r>
          </a:p>
        </p:txBody>
      </p:sp>
      <p:sp>
        <p:nvSpPr>
          <p:cNvPr id="5" name="Content Placeholder 2">
            <a:extLst>
              <a:ext uri="{FF2B5EF4-FFF2-40B4-BE49-F238E27FC236}">
                <a16:creationId xmlns:a16="http://schemas.microsoft.com/office/drawing/2014/main" id="{CA04EDDA-30AC-E9D4-56EA-BE7603A2B2A8}"/>
              </a:ext>
            </a:extLst>
          </p:cNvPr>
          <p:cNvSpPr>
            <a:spLocks noGrp="1"/>
          </p:cNvSpPr>
          <p:nvPr>
            <p:ph sz="half" idx="1"/>
          </p:nvPr>
        </p:nvSpPr>
        <p:spPr>
          <a:xfrm>
            <a:off x="494297" y="1581352"/>
            <a:ext cx="11334773" cy="44582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683168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3_Title_2_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A0CDAF-1E2A-98FA-D279-B59EECE9F986}"/>
              </a:ext>
              <a:ext uri="{C183D7F6-B498-43B3-948B-1728B52AA6E4}">
                <adec:decorative xmlns:adec="http://schemas.microsoft.com/office/drawing/2017/decorative" val="1"/>
              </a:ext>
            </a:extLst>
          </p:cNvPr>
          <p:cNvSpPr/>
          <p:nvPr/>
        </p:nvSpPr>
        <p:spPr>
          <a:xfrm>
            <a:off x="0" y="1362230"/>
            <a:ext cx="12192000" cy="45719"/>
          </a:xfrm>
          <a:prstGeom prst="rect">
            <a:avLst/>
          </a:prstGeom>
          <a:solidFill>
            <a:srgbClr val="2024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C5D94C9-F7C2-E8B9-7388-6455AC1536CC}"/>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298" y="6085283"/>
            <a:ext cx="1591273" cy="603534"/>
          </a:xfrm>
          <a:prstGeom prst="rect">
            <a:avLst/>
          </a:prstGeom>
        </p:spPr>
      </p:pic>
      <p:sp>
        <p:nvSpPr>
          <p:cNvPr id="4" name="Title 1">
            <a:extLst>
              <a:ext uri="{FF2B5EF4-FFF2-40B4-BE49-F238E27FC236}">
                <a16:creationId xmlns:a16="http://schemas.microsoft.com/office/drawing/2014/main" id="{29CC6C5A-8A24-8B01-7CE6-DFA01AA5D39C}"/>
              </a:ext>
            </a:extLst>
          </p:cNvPr>
          <p:cNvSpPr>
            <a:spLocks noGrp="1"/>
          </p:cNvSpPr>
          <p:nvPr>
            <p:ph type="title" hasCustomPrompt="1"/>
          </p:nvPr>
        </p:nvSpPr>
        <p:spPr>
          <a:xfrm>
            <a:off x="494298" y="365125"/>
            <a:ext cx="11297652" cy="959583"/>
          </a:xfrm>
        </p:spPr>
        <p:txBody>
          <a:bodyPr>
            <a:normAutofit/>
          </a:bodyPr>
          <a:lstStyle>
            <a:lvl1pPr>
              <a:defRPr sz="3600" b="1">
                <a:solidFill>
                  <a:schemeClr val="tx1"/>
                </a:solidFill>
              </a:defRPr>
            </a:lvl1pPr>
          </a:lstStyle>
          <a:p>
            <a:r>
              <a:rPr lang="en-US"/>
              <a:t>Click to edit slide title</a:t>
            </a:r>
          </a:p>
        </p:txBody>
      </p:sp>
      <p:sp>
        <p:nvSpPr>
          <p:cNvPr id="5" name="Content Placeholder 1">
            <a:extLst>
              <a:ext uri="{FF2B5EF4-FFF2-40B4-BE49-F238E27FC236}">
                <a16:creationId xmlns:a16="http://schemas.microsoft.com/office/drawing/2014/main" id="{CA04EDDA-30AC-E9D4-56EA-BE7603A2B2A8}"/>
              </a:ext>
            </a:extLst>
          </p:cNvPr>
          <p:cNvSpPr>
            <a:spLocks noGrp="1"/>
          </p:cNvSpPr>
          <p:nvPr>
            <p:ph sz="half" idx="1"/>
          </p:nvPr>
        </p:nvSpPr>
        <p:spPr>
          <a:xfrm>
            <a:off x="494297" y="1581353"/>
            <a:ext cx="5416645" cy="43949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52EAC7F1-D1F1-7D61-889F-FD6D97936EBD}"/>
              </a:ext>
            </a:extLst>
          </p:cNvPr>
          <p:cNvSpPr>
            <a:spLocks noGrp="1"/>
          </p:cNvSpPr>
          <p:nvPr>
            <p:ph sz="half" idx="13"/>
          </p:nvPr>
        </p:nvSpPr>
        <p:spPr>
          <a:xfrm>
            <a:off x="6318154" y="1581353"/>
            <a:ext cx="5416645" cy="43949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948876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4_Title_Subtitle_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93975B-6434-673A-4BB4-7381216091A3}"/>
              </a:ext>
              <a:ext uri="{C183D7F6-B498-43B3-948B-1728B52AA6E4}">
                <adec:decorative xmlns:adec="http://schemas.microsoft.com/office/drawing/2017/decorative" val="1"/>
              </a:ext>
            </a:extLst>
          </p:cNvPr>
          <p:cNvSpPr/>
          <p:nvPr/>
        </p:nvSpPr>
        <p:spPr>
          <a:xfrm>
            <a:off x="0" y="-3730"/>
            <a:ext cx="12192000" cy="172913"/>
          </a:xfrm>
          <a:prstGeom prst="rect">
            <a:avLst/>
          </a:prstGeom>
          <a:solidFill>
            <a:srgbClr val="2024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C5D94C9-F7C2-E8B9-7388-6455AC1536CC}"/>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298" y="6085283"/>
            <a:ext cx="1591273" cy="603534"/>
          </a:xfrm>
          <a:prstGeom prst="rect">
            <a:avLst/>
          </a:prstGeom>
        </p:spPr>
      </p:pic>
      <p:sp>
        <p:nvSpPr>
          <p:cNvPr id="4" name="Title 1">
            <a:extLst>
              <a:ext uri="{FF2B5EF4-FFF2-40B4-BE49-F238E27FC236}">
                <a16:creationId xmlns:a16="http://schemas.microsoft.com/office/drawing/2014/main" id="{29CC6C5A-8A24-8B01-7CE6-DFA01AA5D39C}"/>
              </a:ext>
            </a:extLst>
          </p:cNvPr>
          <p:cNvSpPr>
            <a:spLocks noGrp="1"/>
          </p:cNvSpPr>
          <p:nvPr>
            <p:ph type="title" hasCustomPrompt="1"/>
          </p:nvPr>
        </p:nvSpPr>
        <p:spPr>
          <a:xfrm>
            <a:off x="494298" y="365126"/>
            <a:ext cx="11297652" cy="583142"/>
          </a:xfrm>
        </p:spPr>
        <p:txBody>
          <a:bodyPr>
            <a:normAutofit/>
          </a:bodyPr>
          <a:lstStyle>
            <a:lvl1pPr>
              <a:defRPr sz="3600" b="1">
                <a:solidFill>
                  <a:schemeClr val="tx1"/>
                </a:solidFill>
              </a:defRPr>
            </a:lvl1pPr>
          </a:lstStyle>
          <a:p>
            <a:r>
              <a:rPr lang="en-US"/>
              <a:t>Click to edit slide title</a:t>
            </a:r>
          </a:p>
        </p:txBody>
      </p:sp>
      <p:sp>
        <p:nvSpPr>
          <p:cNvPr id="3" name="Subtitle 1">
            <a:extLst>
              <a:ext uri="{FF2B5EF4-FFF2-40B4-BE49-F238E27FC236}">
                <a16:creationId xmlns:a16="http://schemas.microsoft.com/office/drawing/2014/main" id="{18CB4476-A7A6-0FC1-EED5-BC723D8523A4}"/>
              </a:ext>
            </a:extLst>
          </p:cNvPr>
          <p:cNvSpPr>
            <a:spLocks noGrp="1"/>
          </p:cNvSpPr>
          <p:nvPr>
            <p:ph type="body" sz="quarter" idx="14" hasCustomPrompt="1"/>
          </p:nvPr>
        </p:nvSpPr>
        <p:spPr>
          <a:xfrm>
            <a:off x="494296" y="1064622"/>
            <a:ext cx="11297651" cy="478747"/>
          </a:xfrm>
          <a:prstGeom prst="rect">
            <a:avLst/>
          </a:prstGeom>
        </p:spPr>
        <p:txBody>
          <a:bodyPr/>
          <a:lstStyle>
            <a:lvl1pPr marL="0" indent="0">
              <a:buNone/>
              <a:defRPr sz="2400" b="0">
                <a:solidFill>
                  <a:schemeClr val="accent2"/>
                </a:solidFill>
              </a:defRPr>
            </a:lvl1pPr>
          </a:lstStyle>
          <a:p>
            <a:pPr lvl="0"/>
            <a:r>
              <a:rPr lang="en-US"/>
              <a:t>Click to add subtitle</a:t>
            </a:r>
          </a:p>
        </p:txBody>
      </p:sp>
      <p:sp>
        <p:nvSpPr>
          <p:cNvPr id="5" name="Content Placeholder 2">
            <a:extLst>
              <a:ext uri="{FF2B5EF4-FFF2-40B4-BE49-F238E27FC236}">
                <a16:creationId xmlns:a16="http://schemas.microsoft.com/office/drawing/2014/main" id="{CA04EDDA-30AC-E9D4-56EA-BE7603A2B2A8}"/>
              </a:ext>
            </a:extLst>
          </p:cNvPr>
          <p:cNvSpPr>
            <a:spLocks noGrp="1"/>
          </p:cNvSpPr>
          <p:nvPr>
            <p:ph sz="half" idx="1"/>
          </p:nvPr>
        </p:nvSpPr>
        <p:spPr>
          <a:xfrm>
            <a:off x="494297" y="1659723"/>
            <a:ext cx="11334773" cy="4379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647836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A0CDAF-1E2A-98FA-D279-B59EECE9F986}"/>
              </a:ext>
              <a:ext uri="{C183D7F6-B498-43B3-948B-1728B52AA6E4}">
                <adec:decorative xmlns:adec="http://schemas.microsoft.com/office/drawing/2017/decorative" val="1"/>
              </a:ext>
            </a:extLst>
          </p:cNvPr>
          <p:cNvSpPr/>
          <p:nvPr/>
        </p:nvSpPr>
        <p:spPr>
          <a:xfrm>
            <a:off x="0" y="-3730"/>
            <a:ext cx="12192000" cy="17291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C5D94C9-F7C2-E8B9-7388-6455AC1536CC}"/>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298" y="6085283"/>
            <a:ext cx="1591273" cy="603534"/>
          </a:xfrm>
          <a:prstGeom prst="rect">
            <a:avLst/>
          </a:prstGeom>
        </p:spPr>
      </p:pic>
      <p:sp>
        <p:nvSpPr>
          <p:cNvPr id="3" name="Title 1">
            <a:extLst>
              <a:ext uri="{FF2B5EF4-FFF2-40B4-BE49-F238E27FC236}">
                <a16:creationId xmlns:a16="http://schemas.microsoft.com/office/drawing/2014/main" id="{9E3EE584-5333-B0A9-ADE2-4D6942174331}"/>
              </a:ext>
            </a:extLst>
          </p:cNvPr>
          <p:cNvSpPr>
            <a:spLocks noGrp="1"/>
          </p:cNvSpPr>
          <p:nvPr>
            <p:ph type="title" hasCustomPrompt="1"/>
          </p:nvPr>
        </p:nvSpPr>
        <p:spPr>
          <a:xfrm>
            <a:off x="494298" y="365126"/>
            <a:ext cx="11297652" cy="583142"/>
          </a:xfrm>
        </p:spPr>
        <p:txBody>
          <a:bodyPr>
            <a:normAutofit/>
          </a:bodyPr>
          <a:lstStyle>
            <a:lvl1pPr>
              <a:defRPr sz="3600" b="1">
                <a:solidFill>
                  <a:schemeClr val="tx1"/>
                </a:solidFill>
              </a:defRPr>
            </a:lvl1pPr>
          </a:lstStyle>
          <a:p>
            <a:r>
              <a:rPr lang="en-US"/>
              <a:t>Click to edit slide title</a:t>
            </a:r>
          </a:p>
        </p:txBody>
      </p:sp>
      <p:sp>
        <p:nvSpPr>
          <p:cNvPr id="5" name="Content Placeholder 2">
            <a:extLst>
              <a:ext uri="{FF2B5EF4-FFF2-40B4-BE49-F238E27FC236}">
                <a16:creationId xmlns:a16="http://schemas.microsoft.com/office/drawing/2014/main" id="{CA04EDDA-30AC-E9D4-56EA-BE7603A2B2A8}"/>
              </a:ext>
            </a:extLst>
          </p:cNvPr>
          <p:cNvSpPr>
            <a:spLocks noGrp="1"/>
          </p:cNvSpPr>
          <p:nvPr>
            <p:ph sz="half" idx="1"/>
          </p:nvPr>
        </p:nvSpPr>
        <p:spPr>
          <a:xfrm>
            <a:off x="494297" y="1144212"/>
            <a:ext cx="11334773" cy="489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890783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4_Title_2_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10BFC6-C02A-6576-B842-B7C2C0B80FFA}"/>
              </a:ext>
              <a:ext uri="{C183D7F6-B498-43B3-948B-1728B52AA6E4}">
                <adec:decorative xmlns:adec="http://schemas.microsoft.com/office/drawing/2017/decorative" val="1"/>
              </a:ext>
            </a:extLst>
          </p:cNvPr>
          <p:cNvSpPr/>
          <p:nvPr/>
        </p:nvSpPr>
        <p:spPr>
          <a:xfrm>
            <a:off x="0" y="-3730"/>
            <a:ext cx="12192000" cy="17291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C5D94C9-F7C2-E8B9-7388-6455AC1536CC}"/>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298" y="6085283"/>
            <a:ext cx="1591273" cy="603534"/>
          </a:xfrm>
          <a:prstGeom prst="rect">
            <a:avLst/>
          </a:prstGeom>
        </p:spPr>
      </p:pic>
      <p:sp>
        <p:nvSpPr>
          <p:cNvPr id="7" name="Title 1">
            <a:extLst>
              <a:ext uri="{FF2B5EF4-FFF2-40B4-BE49-F238E27FC236}">
                <a16:creationId xmlns:a16="http://schemas.microsoft.com/office/drawing/2014/main" id="{F22123C7-EFB8-1B1F-DED0-9C04803AFE7A}"/>
              </a:ext>
            </a:extLst>
          </p:cNvPr>
          <p:cNvSpPr>
            <a:spLocks noGrp="1"/>
          </p:cNvSpPr>
          <p:nvPr>
            <p:ph type="title" hasCustomPrompt="1"/>
          </p:nvPr>
        </p:nvSpPr>
        <p:spPr>
          <a:xfrm>
            <a:off x="494298" y="365126"/>
            <a:ext cx="11297652" cy="583142"/>
          </a:xfrm>
        </p:spPr>
        <p:txBody>
          <a:bodyPr>
            <a:normAutofit/>
          </a:bodyPr>
          <a:lstStyle>
            <a:lvl1pPr>
              <a:defRPr sz="3600" b="1">
                <a:solidFill>
                  <a:schemeClr val="tx1"/>
                </a:solidFill>
              </a:defRPr>
            </a:lvl1pPr>
          </a:lstStyle>
          <a:p>
            <a:r>
              <a:rPr lang="en-US"/>
              <a:t>Click to edit slide title</a:t>
            </a:r>
          </a:p>
        </p:txBody>
      </p:sp>
      <p:sp>
        <p:nvSpPr>
          <p:cNvPr id="5" name="Content Placeholder 1">
            <a:extLst>
              <a:ext uri="{FF2B5EF4-FFF2-40B4-BE49-F238E27FC236}">
                <a16:creationId xmlns:a16="http://schemas.microsoft.com/office/drawing/2014/main" id="{CA04EDDA-30AC-E9D4-56EA-BE7603A2B2A8}"/>
              </a:ext>
            </a:extLst>
          </p:cNvPr>
          <p:cNvSpPr>
            <a:spLocks noGrp="1"/>
          </p:cNvSpPr>
          <p:nvPr>
            <p:ph sz="half" idx="1"/>
          </p:nvPr>
        </p:nvSpPr>
        <p:spPr>
          <a:xfrm>
            <a:off x="494297" y="1144211"/>
            <a:ext cx="5416645" cy="48320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52EAC7F1-D1F1-7D61-889F-FD6D97936EBD}"/>
              </a:ext>
            </a:extLst>
          </p:cNvPr>
          <p:cNvSpPr>
            <a:spLocks noGrp="1"/>
          </p:cNvSpPr>
          <p:nvPr>
            <p:ph sz="half" idx="13"/>
          </p:nvPr>
        </p:nvSpPr>
        <p:spPr>
          <a:xfrm>
            <a:off x="6318154" y="1144211"/>
            <a:ext cx="5416645" cy="48320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838239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Blan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AE524-C0F7-BDA3-0D61-CE97621D483A}"/>
              </a:ext>
            </a:extLst>
          </p:cNvPr>
          <p:cNvSpPr>
            <a:spLocks noGrp="1"/>
          </p:cNvSpPr>
          <p:nvPr>
            <p:ph type="title" hasCustomPrompt="1"/>
          </p:nvPr>
        </p:nvSpPr>
        <p:spPr>
          <a:xfrm>
            <a:off x="494298" y="365126"/>
            <a:ext cx="11297652" cy="583142"/>
          </a:xfrm>
        </p:spPr>
        <p:txBody>
          <a:bodyPr>
            <a:normAutofit/>
          </a:bodyPr>
          <a:lstStyle>
            <a:lvl1pPr>
              <a:defRPr sz="3600" b="1">
                <a:solidFill>
                  <a:schemeClr val="tx1"/>
                </a:solidFill>
              </a:defRPr>
            </a:lvl1pPr>
          </a:lstStyle>
          <a:p>
            <a:r>
              <a:rPr lang="en-US"/>
              <a:t>Click to edit blank slide title</a:t>
            </a:r>
          </a:p>
        </p:txBody>
      </p:sp>
    </p:spTree>
    <p:extLst>
      <p:ext uri="{BB962C8B-B14F-4D97-AF65-F5344CB8AC3E}">
        <p14:creationId xmlns:p14="http://schemas.microsoft.com/office/powerpoint/2010/main" val="151522223"/>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8932-E06F-948C-4680-A639CC6CAD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5A22A-442D-5364-185B-41A166D5A9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E63593-94F5-ED7C-7663-BB3631926660}"/>
              </a:ext>
            </a:extLst>
          </p:cNvPr>
          <p:cNvSpPr>
            <a:spLocks noGrp="1"/>
          </p:cNvSpPr>
          <p:nvPr>
            <p:ph type="dt" sz="half" idx="10"/>
          </p:nvPr>
        </p:nvSpPr>
        <p:spPr/>
        <p:txBody>
          <a:bodyPr/>
          <a:lstStyle/>
          <a:p>
            <a:fld id="{84A817E1-0F49-4452-996E-226CB82C5457}" type="datetimeFigureOut">
              <a:rPr lang="en-US" smtClean="0"/>
              <a:t>3/31/26</a:t>
            </a:fld>
            <a:endParaRPr lang="en-US"/>
          </a:p>
        </p:txBody>
      </p:sp>
      <p:sp>
        <p:nvSpPr>
          <p:cNvPr id="5" name="Footer Placeholder 4">
            <a:extLst>
              <a:ext uri="{FF2B5EF4-FFF2-40B4-BE49-F238E27FC236}">
                <a16:creationId xmlns:a16="http://schemas.microsoft.com/office/drawing/2014/main" id="{F96CDA22-9AC8-2152-5B63-FEDAC1F827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708B93-7754-DE20-9DD7-F28CB3C663B6}"/>
              </a:ext>
            </a:extLst>
          </p:cNvPr>
          <p:cNvSpPr>
            <a:spLocks noGrp="1"/>
          </p:cNvSpPr>
          <p:nvPr>
            <p:ph type="sldNum" sz="quarter" idx="12"/>
          </p:nvPr>
        </p:nvSpPr>
        <p:spPr/>
        <p:txBody>
          <a:bodyPr/>
          <a:lstStyle/>
          <a:p>
            <a:fld id="{A556C849-3F46-4EB1-84F3-F9813013EA2D}" type="slidenum">
              <a:rPr lang="en-US" smtClean="0"/>
              <a:t>‹#›</a:t>
            </a:fld>
            <a:endParaRPr lang="en-US"/>
          </a:p>
        </p:txBody>
      </p:sp>
    </p:spTree>
    <p:extLst>
      <p:ext uri="{BB962C8B-B14F-4D97-AF65-F5344CB8AC3E}">
        <p14:creationId xmlns:p14="http://schemas.microsoft.com/office/powerpoint/2010/main" val="133602252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Content Slide 2">
    <p:spTree>
      <p:nvGrpSpPr>
        <p:cNvPr id="1" name=""/>
        <p:cNvGrpSpPr/>
        <p:nvPr/>
      </p:nvGrpSpPr>
      <p:grpSpPr>
        <a:xfrm>
          <a:off x="0" y="0"/>
          <a:ext cx="0" cy="0"/>
          <a:chOff x="0" y="0"/>
          <a:chExt cx="0" cy="0"/>
        </a:xfrm>
      </p:grpSpPr>
      <p:sp>
        <p:nvSpPr>
          <p:cNvPr id="9" name="Google Shape;41;p6" descr="“”"/>
          <p:cNvSpPr/>
          <p:nvPr userDrawn="1"/>
        </p:nvSpPr>
        <p:spPr>
          <a:xfrm rot="15742110" flipH="1">
            <a:off x="4073597" y="-631953"/>
            <a:ext cx="4104187" cy="12537009"/>
          </a:xfrm>
          <a:custGeom>
            <a:avLst/>
            <a:gdLst>
              <a:gd name="connsiteX0" fmla="*/ 499745 w 1001834"/>
              <a:gd name="connsiteY0" fmla="*/ 1515492 h 2186687"/>
              <a:gd name="connsiteX1" fmla="*/ 0 w 1001834"/>
              <a:gd name="connsiteY1" fmla="*/ 9907 h 2186687"/>
              <a:gd name="connsiteX2" fmla="*/ 1001834 w 1001834"/>
              <a:gd name="connsiteY2" fmla="*/ 0 h 2186687"/>
              <a:gd name="connsiteX3" fmla="*/ 678814 w 1001834"/>
              <a:gd name="connsiteY3" fmla="*/ 2186687 h 2186687"/>
              <a:gd name="connsiteX4" fmla="*/ 404495 w 1001834"/>
              <a:gd name="connsiteY4" fmla="*/ 2186687 h 2186687"/>
              <a:gd name="connsiteX5" fmla="*/ 499745 w 1001834"/>
              <a:gd name="connsiteY5" fmla="*/ 1515492 h 2186687"/>
              <a:gd name="connsiteX0" fmla="*/ 499745 w 1003073"/>
              <a:gd name="connsiteY0" fmla="*/ 1515492 h 2211552"/>
              <a:gd name="connsiteX1" fmla="*/ 0 w 1003073"/>
              <a:gd name="connsiteY1" fmla="*/ 9907 h 2211552"/>
              <a:gd name="connsiteX2" fmla="*/ 1001834 w 1003073"/>
              <a:gd name="connsiteY2" fmla="*/ 0 h 2211552"/>
              <a:gd name="connsiteX3" fmla="*/ 1003073 w 1003073"/>
              <a:gd name="connsiteY3" fmla="*/ 2211552 h 2211552"/>
              <a:gd name="connsiteX4" fmla="*/ 404495 w 1003073"/>
              <a:gd name="connsiteY4" fmla="*/ 2186687 h 2211552"/>
              <a:gd name="connsiteX5" fmla="*/ 499745 w 1003073"/>
              <a:gd name="connsiteY5" fmla="*/ 1515492 h 2211552"/>
              <a:gd name="connsiteX0" fmla="*/ 499745 w 1003073"/>
              <a:gd name="connsiteY0" fmla="*/ 1578165 h 2274225"/>
              <a:gd name="connsiteX1" fmla="*/ 0 w 1003073"/>
              <a:gd name="connsiteY1" fmla="*/ 72580 h 2274225"/>
              <a:gd name="connsiteX2" fmla="*/ 737936 w 1003073"/>
              <a:gd name="connsiteY2" fmla="*/ 0 h 2274225"/>
              <a:gd name="connsiteX3" fmla="*/ 1003073 w 1003073"/>
              <a:gd name="connsiteY3" fmla="*/ 2274225 h 2274225"/>
              <a:gd name="connsiteX4" fmla="*/ 404495 w 1003073"/>
              <a:gd name="connsiteY4" fmla="*/ 2249360 h 2274225"/>
              <a:gd name="connsiteX5" fmla="*/ 499745 w 1003073"/>
              <a:gd name="connsiteY5" fmla="*/ 1578165 h 2274225"/>
              <a:gd name="connsiteX0" fmla="*/ 471836 w 975164"/>
              <a:gd name="connsiteY0" fmla="*/ 1578165 h 2274225"/>
              <a:gd name="connsiteX1" fmla="*/ 0 w 975164"/>
              <a:gd name="connsiteY1" fmla="*/ 128574 h 2274225"/>
              <a:gd name="connsiteX2" fmla="*/ 710027 w 975164"/>
              <a:gd name="connsiteY2" fmla="*/ 0 h 2274225"/>
              <a:gd name="connsiteX3" fmla="*/ 975164 w 975164"/>
              <a:gd name="connsiteY3" fmla="*/ 2274225 h 2274225"/>
              <a:gd name="connsiteX4" fmla="*/ 376586 w 975164"/>
              <a:gd name="connsiteY4" fmla="*/ 2249360 h 2274225"/>
              <a:gd name="connsiteX5" fmla="*/ 471836 w 975164"/>
              <a:gd name="connsiteY5" fmla="*/ 1578165 h 2274225"/>
              <a:gd name="connsiteX0" fmla="*/ 471836 w 934740"/>
              <a:gd name="connsiteY0" fmla="*/ 1578165 h 2249360"/>
              <a:gd name="connsiteX1" fmla="*/ 0 w 934740"/>
              <a:gd name="connsiteY1" fmla="*/ 128574 h 2249360"/>
              <a:gd name="connsiteX2" fmla="*/ 710027 w 934740"/>
              <a:gd name="connsiteY2" fmla="*/ 0 h 2249360"/>
              <a:gd name="connsiteX3" fmla="*/ 934740 w 934740"/>
              <a:gd name="connsiteY3" fmla="*/ 2159491 h 2249360"/>
              <a:gd name="connsiteX4" fmla="*/ 376586 w 934740"/>
              <a:gd name="connsiteY4" fmla="*/ 2249360 h 2249360"/>
              <a:gd name="connsiteX5" fmla="*/ 471836 w 934740"/>
              <a:gd name="connsiteY5" fmla="*/ 1578165 h 2249360"/>
              <a:gd name="connsiteX0" fmla="*/ 471836 w 934740"/>
              <a:gd name="connsiteY0" fmla="*/ 1573632 h 2244827"/>
              <a:gd name="connsiteX1" fmla="*/ 0 w 934740"/>
              <a:gd name="connsiteY1" fmla="*/ 124041 h 2244827"/>
              <a:gd name="connsiteX2" fmla="*/ 695861 w 934740"/>
              <a:gd name="connsiteY2" fmla="*/ 0 h 2244827"/>
              <a:gd name="connsiteX3" fmla="*/ 934740 w 934740"/>
              <a:gd name="connsiteY3" fmla="*/ 2154958 h 2244827"/>
              <a:gd name="connsiteX4" fmla="*/ 376586 w 934740"/>
              <a:gd name="connsiteY4" fmla="*/ 2244827 h 2244827"/>
              <a:gd name="connsiteX5" fmla="*/ 471836 w 934740"/>
              <a:gd name="connsiteY5" fmla="*/ 1573632 h 2244827"/>
              <a:gd name="connsiteX0" fmla="*/ 501816 w 964720"/>
              <a:gd name="connsiteY0" fmla="*/ 1573632 h 2244827"/>
              <a:gd name="connsiteX1" fmla="*/ 0 w 964720"/>
              <a:gd name="connsiteY1" fmla="*/ 108620 h 2244827"/>
              <a:gd name="connsiteX2" fmla="*/ 725841 w 964720"/>
              <a:gd name="connsiteY2" fmla="*/ 0 h 2244827"/>
              <a:gd name="connsiteX3" fmla="*/ 964720 w 964720"/>
              <a:gd name="connsiteY3" fmla="*/ 2154958 h 2244827"/>
              <a:gd name="connsiteX4" fmla="*/ 406566 w 964720"/>
              <a:gd name="connsiteY4" fmla="*/ 2244827 h 2244827"/>
              <a:gd name="connsiteX5" fmla="*/ 501816 w 964720"/>
              <a:gd name="connsiteY5" fmla="*/ 1573632 h 2244827"/>
              <a:gd name="connsiteX0" fmla="*/ 501816 w 964720"/>
              <a:gd name="connsiteY0" fmla="*/ 1533565 h 2204760"/>
              <a:gd name="connsiteX1" fmla="*/ 0 w 964720"/>
              <a:gd name="connsiteY1" fmla="*/ 68553 h 2204760"/>
              <a:gd name="connsiteX2" fmla="*/ 733811 w 964720"/>
              <a:gd name="connsiteY2" fmla="*/ 0 h 2204760"/>
              <a:gd name="connsiteX3" fmla="*/ 964720 w 964720"/>
              <a:gd name="connsiteY3" fmla="*/ 2114891 h 2204760"/>
              <a:gd name="connsiteX4" fmla="*/ 406566 w 964720"/>
              <a:gd name="connsiteY4" fmla="*/ 2204760 h 2204760"/>
              <a:gd name="connsiteX5" fmla="*/ 501816 w 964720"/>
              <a:gd name="connsiteY5" fmla="*/ 1533565 h 2204760"/>
              <a:gd name="connsiteX0" fmla="*/ 501816 w 982604"/>
              <a:gd name="connsiteY0" fmla="*/ 1533565 h 2204760"/>
              <a:gd name="connsiteX1" fmla="*/ 0 w 982604"/>
              <a:gd name="connsiteY1" fmla="*/ 68553 h 2204760"/>
              <a:gd name="connsiteX2" fmla="*/ 733811 w 982604"/>
              <a:gd name="connsiteY2" fmla="*/ 0 h 2204760"/>
              <a:gd name="connsiteX3" fmla="*/ 982604 w 982604"/>
              <a:gd name="connsiteY3" fmla="*/ 2154063 h 2204760"/>
              <a:gd name="connsiteX4" fmla="*/ 406566 w 982604"/>
              <a:gd name="connsiteY4" fmla="*/ 2204760 h 2204760"/>
              <a:gd name="connsiteX5" fmla="*/ 501816 w 982604"/>
              <a:gd name="connsiteY5" fmla="*/ 1533565 h 2204760"/>
              <a:gd name="connsiteX0" fmla="*/ 501816 w 1117655"/>
              <a:gd name="connsiteY0" fmla="*/ 1533565 h 2204760"/>
              <a:gd name="connsiteX1" fmla="*/ 0 w 1117655"/>
              <a:gd name="connsiteY1" fmla="*/ 68553 h 2204760"/>
              <a:gd name="connsiteX2" fmla="*/ 733811 w 1117655"/>
              <a:gd name="connsiteY2" fmla="*/ 0 h 2204760"/>
              <a:gd name="connsiteX3" fmla="*/ 1117655 w 1117655"/>
              <a:gd name="connsiteY3" fmla="*/ 2139609 h 2204760"/>
              <a:gd name="connsiteX4" fmla="*/ 406566 w 1117655"/>
              <a:gd name="connsiteY4" fmla="*/ 2204760 h 2204760"/>
              <a:gd name="connsiteX5" fmla="*/ 501816 w 1117655"/>
              <a:gd name="connsiteY5" fmla="*/ 1533565 h 2204760"/>
              <a:gd name="connsiteX0" fmla="*/ 501816 w 1190193"/>
              <a:gd name="connsiteY0" fmla="*/ 1533565 h 2204760"/>
              <a:gd name="connsiteX1" fmla="*/ 0 w 1190193"/>
              <a:gd name="connsiteY1" fmla="*/ 68553 h 2204760"/>
              <a:gd name="connsiteX2" fmla="*/ 733811 w 1190193"/>
              <a:gd name="connsiteY2" fmla="*/ 0 h 2204760"/>
              <a:gd name="connsiteX3" fmla="*/ 1190193 w 1190193"/>
              <a:gd name="connsiteY3" fmla="*/ 2138802 h 2204760"/>
              <a:gd name="connsiteX4" fmla="*/ 406566 w 1190193"/>
              <a:gd name="connsiteY4" fmla="*/ 2204760 h 2204760"/>
              <a:gd name="connsiteX5" fmla="*/ 501816 w 1190193"/>
              <a:gd name="connsiteY5" fmla="*/ 1533565 h 2204760"/>
              <a:gd name="connsiteX0" fmla="*/ 501816 w 1190193"/>
              <a:gd name="connsiteY0" fmla="*/ 1530777 h 2201972"/>
              <a:gd name="connsiteX1" fmla="*/ 0 w 1190193"/>
              <a:gd name="connsiteY1" fmla="*/ 65765 h 2201972"/>
              <a:gd name="connsiteX2" fmla="*/ 720442 w 1190193"/>
              <a:gd name="connsiteY2" fmla="*/ 0 h 2201972"/>
              <a:gd name="connsiteX3" fmla="*/ 1190193 w 1190193"/>
              <a:gd name="connsiteY3" fmla="*/ 2136014 h 2201972"/>
              <a:gd name="connsiteX4" fmla="*/ 406566 w 1190193"/>
              <a:gd name="connsiteY4" fmla="*/ 2201972 h 2201972"/>
              <a:gd name="connsiteX5" fmla="*/ 501816 w 1190193"/>
              <a:gd name="connsiteY5" fmla="*/ 1530777 h 2201972"/>
              <a:gd name="connsiteX0" fmla="*/ 506036 w 1194413"/>
              <a:gd name="connsiteY0" fmla="*/ 1530777 h 2201972"/>
              <a:gd name="connsiteX1" fmla="*/ 0 w 1194413"/>
              <a:gd name="connsiteY1" fmla="*/ 59311 h 2201972"/>
              <a:gd name="connsiteX2" fmla="*/ 724662 w 1194413"/>
              <a:gd name="connsiteY2" fmla="*/ 0 h 2201972"/>
              <a:gd name="connsiteX3" fmla="*/ 1194413 w 1194413"/>
              <a:gd name="connsiteY3" fmla="*/ 2136014 h 2201972"/>
              <a:gd name="connsiteX4" fmla="*/ 410786 w 1194413"/>
              <a:gd name="connsiteY4" fmla="*/ 2201972 h 2201972"/>
              <a:gd name="connsiteX5" fmla="*/ 506036 w 1194413"/>
              <a:gd name="connsiteY5" fmla="*/ 1530777 h 220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413" h="2201972" extrusionOk="0">
                <a:moveTo>
                  <a:pt x="506036" y="1530777"/>
                </a:moveTo>
                <a:cubicBezTo>
                  <a:pt x="506036" y="992297"/>
                  <a:pt x="320675" y="516511"/>
                  <a:pt x="0" y="59311"/>
                </a:cubicBezTo>
                <a:lnTo>
                  <a:pt x="724662" y="0"/>
                </a:lnTo>
                <a:lnTo>
                  <a:pt x="1194413" y="2136014"/>
                </a:lnTo>
                <a:lnTo>
                  <a:pt x="410786" y="2201972"/>
                </a:lnTo>
                <a:cubicBezTo>
                  <a:pt x="473016" y="1984802"/>
                  <a:pt x="506036" y="1760647"/>
                  <a:pt x="506036" y="1530777"/>
                </a:cubicBezTo>
                <a:close/>
              </a:path>
            </a:pathLst>
          </a:custGeom>
          <a:gradFill flip="none" rotWithShape="1">
            <a:gsLst>
              <a:gs pos="0">
                <a:srgbClr val="1D4E78">
                  <a:alpha val="0"/>
                </a:srgbClr>
              </a:gs>
              <a:gs pos="61000">
                <a:srgbClr val="1D4E78"/>
              </a:gs>
            </a:gsLst>
            <a:lin ang="8100000" scaled="1"/>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39;p6" descr="“”"/>
          <p:cNvSpPr/>
          <p:nvPr userDrawn="1"/>
        </p:nvSpPr>
        <p:spPr>
          <a:xfrm rot="16212449" flipH="1">
            <a:off x="4804292" y="-463603"/>
            <a:ext cx="2594607" cy="12210087"/>
          </a:xfrm>
          <a:custGeom>
            <a:avLst/>
            <a:gdLst/>
            <a:ahLst/>
            <a:cxnLst/>
            <a:rect l="l" t="t" r="r" b="b"/>
            <a:pathLst>
              <a:path w="882650" h="2171700" extrusionOk="0">
                <a:moveTo>
                  <a:pt x="456564" y="734695"/>
                </a:moveTo>
                <a:cubicBezTo>
                  <a:pt x="456564" y="482600"/>
                  <a:pt x="417195" y="236855"/>
                  <a:pt x="342900" y="0"/>
                </a:cubicBezTo>
                <a:lnTo>
                  <a:pt x="884555" y="0"/>
                </a:lnTo>
                <a:lnTo>
                  <a:pt x="884555" y="2176780"/>
                </a:lnTo>
                <a:lnTo>
                  <a:pt x="0" y="2176780"/>
                </a:lnTo>
                <a:cubicBezTo>
                  <a:pt x="293370" y="1736090"/>
                  <a:pt x="456564" y="1248410"/>
                  <a:pt x="456564" y="734695"/>
                </a:cubicBezTo>
                <a:close/>
              </a:path>
            </a:pathLst>
          </a:custGeom>
          <a:solidFill>
            <a:srgbClr val="FF9C00">
              <a:alpha val="94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40;p6" descr="“”"/>
          <p:cNvSpPr/>
          <p:nvPr userDrawn="1"/>
        </p:nvSpPr>
        <p:spPr>
          <a:xfrm rot="16212449" flipH="1">
            <a:off x="5416788" y="132013"/>
            <a:ext cx="1381302" cy="12169088"/>
          </a:xfrm>
          <a:custGeom>
            <a:avLst/>
            <a:gdLst/>
            <a:ahLst/>
            <a:cxnLst/>
            <a:rect l="l" t="t" r="r" b="b"/>
            <a:pathLst>
              <a:path w="469900" h="2171700" extrusionOk="0">
                <a:moveTo>
                  <a:pt x="254000" y="1088390"/>
                </a:moveTo>
                <a:cubicBezTo>
                  <a:pt x="254000" y="708660"/>
                  <a:pt x="165100" y="342900"/>
                  <a:pt x="0" y="0"/>
                </a:cubicBezTo>
                <a:lnTo>
                  <a:pt x="473710" y="0"/>
                </a:lnTo>
                <a:lnTo>
                  <a:pt x="473710" y="2176780"/>
                </a:lnTo>
                <a:lnTo>
                  <a:pt x="0" y="2176780"/>
                </a:lnTo>
                <a:cubicBezTo>
                  <a:pt x="164465" y="1833880"/>
                  <a:pt x="254000" y="1468120"/>
                  <a:pt x="254000" y="1088390"/>
                </a:cubicBezTo>
                <a:close/>
              </a:path>
            </a:pathLst>
          </a:custGeom>
          <a:gradFill>
            <a:gsLst>
              <a:gs pos="0">
                <a:srgbClr val="F20122">
                  <a:alpha val="51764"/>
                </a:srgbClr>
              </a:gs>
              <a:gs pos="100000">
                <a:srgbClr val="FF6A00">
                  <a:alpha val="71764"/>
                </a:srgbClr>
              </a:gs>
            </a:gsLst>
            <a:lin ang="16200038"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41;p6" descr="“”"/>
          <p:cNvSpPr/>
          <p:nvPr userDrawn="1"/>
        </p:nvSpPr>
        <p:spPr>
          <a:xfrm rot="16212449" flipH="1">
            <a:off x="5108068" y="-187770"/>
            <a:ext cx="1978622" cy="12211185"/>
          </a:xfrm>
          <a:custGeom>
            <a:avLst/>
            <a:gdLst/>
            <a:ahLst/>
            <a:cxnLst/>
            <a:rect l="l" t="t" r="r" b="b"/>
            <a:pathLst>
              <a:path w="673100" h="2171700" extrusionOk="0">
                <a:moveTo>
                  <a:pt x="499745" y="1505585"/>
                </a:moveTo>
                <a:cubicBezTo>
                  <a:pt x="499745" y="967105"/>
                  <a:pt x="320675" y="457200"/>
                  <a:pt x="0" y="0"/>
                </a:cubicBezTo>
                <a:lnTo>
                  <a:pt x="678814" y="0"/>
                </a:lnTo>
                <a:lnTo>
                  <a:pt x="678814" y="2176780"/>
                </a:lnTo>
                <a:lnTo>
                  <a:pt x="404495" y="2176780"/>
                </a:lnTo>
                <a:cubicBezTo>
                  <a:pt x="466725" y="1959610"/>
                  <a:pt x="499745" y="1735455"/>
                  <a:pt x="499745" y="1505585"/>
                </a:cubicBezTo>
                <a:close/>
              </a:path>
            </a:pathLst>
          </a:custGeom>
          <a:gradFill>
            <a:gsLst>
              <a:gs pos="0">
                <a:srgbClr val="FF9F00">
                  <a:alpha val="56470"/>
                </a:srgbClr>
              </a:gs>
              <a:gs pos="75000">
                <a:schemeClr val="accent1"/>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itle 1"/>
          <p:cNvSpPr>
            <a:spLocks noGrp="1"/>
          </p:cNvSpPr>
          <p:nvPr>
            <p:ph type="title" hasCustomPrompt="1"/>
          </p:nvPr>
        </p:nvSpPr>
        <p:spPr/>
        <p:txBody>
          <a:bodyPr/>
          <a:lstStyle>
            <a:lvl1pPr>
              <a:defRPr/>
            </a:lvl1pPr>
          </a:lstStyle>
          <a:p>
            <a:r>
              <a:rPr lang="en-US"/>
              <a:t>Click to add title</a:t>
            </a:r>
          </a:p>
        </p:txBody>
      </p:sp>
      <p:sp>
        <p:nvSpPr>
          <p:cNvPr id="8" name="Slide Number Placeholder 4">
            <a:extLst>
              <a:ext uri="{FF2B5EF4-FFF2-40B4-BE49-F238E27FC236}">
                <a16:creationId xmlns:a16="http://schemas.microsoft.com/office/drawing/2014/main" id="{6F721509-1AAD-43C6-80F4-1AABD457077C}"/>
              </a:ext>
            </a:extLst>
          </p:cNvPr>
          <p:cNvSpPr txBox="1">
            <a:spLocks/>
          </p:cNvSpPr>
          <p:nvPr userDrawn="1"/>
        </p:nvSpPr>
        <p:spPr>
          <a:xfrm>
            <a:off x="11506202" y="6508754"/>
            <a:ext cx="475268" cy="365125"/>
          </a:xfrm>
          <a:prstGeom prst="rect">
            <a:avLst/>
          </a:prstGeom>
        </p:spPr>
        <p:txBody>
          <a:bodyPr vert="horz" lIns="91440" tIns="45720" rIns="91440" bIns="45720" rtlCol="0" anchor="ctr"/>
          <a:lstStyle>
            <a:defPPr>
              <a:defRPr lang="en-US"/>
            </a:defPPr>
            <a:lvl1pPr marL="0" algn="ctr" defTabSz="914400" rtl="0" eaLnBrk="1" latinLnBrk="0" hangingPunct="1">
              <a:defRPr sz="1051"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EFEF71-20D6-495D-B2FB-0A085EE19F53}"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2769727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Section Divi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3CEA1C-6C5B-1B45-AF29-28EEDA22FE44}"/>
              </a:ext>
            </a:extLst>
          </p:cNvPr>
          <p:cNvSpPr/>
          <p:nvPr userDrawn="1"/>
        </p:nvSpPr>
        <p:spPr>
          <a:xfrm>
            <a:off x="0" y="0"/>
            <a:ext cx="12192000" cy="6858002"/>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7" name="Graphic 16">
            <a:extLst>
              <a:ext uri="{FF2B5EF4-FFF2-40B4-BE49-F238E27FC236}">
                <a16:creationId xmlns:a16="http://schemas.microsoft.com/office/drawing/2014/main" id="{12408F34-A083-044D-AF37-A00545022B71}"/>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5126" b="69300"/>
          <a:stretch/>
        </p:blipFill>
        <p:spPr>
          <a:xfrm>
            <a:off x="0" y="1545220"/>
            <a:ext cx="11226764" cy="5312780"/>
          </a:xfrm>
          <a:prstGeom prst="rect">
            <a:avLst/>
          </a:prstGeom>
        </p:spPr>
      </p:pic>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833377" y="2325189"/>
            <a:ext cx="9891229" cy="2987591"/>
          </a:xfrm>
        </p:spPr>
        <p:txBody>
          <a:bodyPr lIns="0" tIns="0" rIns="0" bIns="0" anchor="b" anchorCtr="0">
            <a:normAutofit/>
          </a:bodyPr>
          <a:lstStyle>
            <a:lvl1pPr>
              <a:defRPr sz="5000" b="0">
                <a:solidFill>
                  <a:schemeClr val="bg1"/>
                </a:solidFill>
              </a:defRPr>
            </a:lvl1pPr>
          </a:lstStyle>
          <a:p>
            <a:r>
              <a:rPr lang="en-US"/>
              <a:t>Click to edit Master title style </a:t>
            </a:r>
          </a:p>
        </p:txBody>
      </p:sp>
      <p:pic>
        <p:nvPicPr>
          <p:cNvPr id="13" name="Graphic 12">
            <a:extLst>
              <a:ext uri="{FF2B5EF4-FFF2-40B4-BE49-F238E27FC236}">
                <a16:creationId xmlns:a16="http://schemas.microsoft.com/office/drawing/2014/main" id="{704AD494-E00B-C144-84A1-6B60187A5C63}"/>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33377" y="590507"/>
            <a:ext cx="1192523" cy="1192523"/>
          </a:xfrm>
          <a:prstGeom prst="rect">
            <a:avLst/>
          </a:prstGeom>
        </p:spPr>
      </p:pic>
    </p:spTree>
    <p:extLst>
      <p:ext uri="{BB962C8B-B14F-4D97-AF65-F5344CB8AC3E}">
        <p14:creationId xmlns:p14="http://schemas.microsoft.com/office/powerpoint/2010/main" val="331146407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Title 1">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72BF763C-B25B-3015-12CE-8E6BA1CE06FA}"/>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6198" y="348315"/>
            <a:ext cx="2591400" cy="982859"/>
          </a:xfrm>
          <a:prstGeom prst="rect">
            <a:avLst/>
          </a:prstGeom>
        </p:spPr>
      </p:pic>
      <p:pic>
        <p:nvPicPr>
          <p:cNvPr id="6" name="Picture 5">
            <a:extLst>
              <a:ext uri="{FF2B5EF4-FFF2-40B4-BE49-F238E27FC236}">
                <a16:creationId xmlns:a16="http://schemas.microsoft.com/office/drawing/2014/main" id="{0463D45D-156D-004C-2D98-C562F0D643E8}"/>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073411" y="5972783"/>
            <a:ext cx="1321443" cy="515939"/>
          </a:xfrm>
          <a:prstGeom prst="rect">
            <a:avLst/>
          </a:prstGeom>
        </p:spPr>
      </p:pic>
      <p:grpSp>
        <p:nvGrpSpPr>
          <p:cNvPr id="14" name="Group 13">
            <a:extLst>
              <a:ext uri="{FF2B5EF4-FFF2-40B4-BE49-F238E27FC236}">
                <a16:creationId xmlns:a16="http://schemas.microsoft.com/office/drawing/2014/main" id="{5F2E7A5C-520F-5F6C-9D80-9643105F9E20}"/>
              </a:ext>
            </a:extLst>
          </p:cNvPr>
          <p:cNvGrpSpPr/>
          <p:nvPr/>
        </p:nvGrpSpPr>
        <p:grpSpPr>
          <a:xfrm>
            <a:off x="-6" y="0"/>
            <a:ext cx="2063263" cy="6868883"/>
            <a:chOff x="-6" y="0"/>
            <a:chExt cx="2063263" cy="6868883"/>
          </a:xfrm>
        </p:grpSpPr>
        <p:sp>
          <p:nvSpPr>
            <p:cNvPr id="15" name="Google Shape;31;p5">
              <a:extLst>
                <a:ext uri="{FF2B5EF4-FFF2-40B4-BE49-F238E27FC236}">
                  <a16:creationId xmlns:a16="http://schemas.microsoft.com/office/drawing/2014/main" id="{55B4E9BD-C583-6173-11E4-9390B76C9072}"/>
                </a:ext>
                <a:ext uri="{C183D7F6-B498-43B3-948B-1728B52AA6E4}">
                  <adec:decorative xmlns:adec="http://schemas.microsoft.com/office/drawing/2017/decorative" val="1"/>
                </a:ext>
              </a:extLst>
            </p:cNvPr>
            <p:cNvSpPr/>
            <p:nvPr/>
          </p:nvSpPr>
          <p:spPr>
            <a:xfrm rot="10800000">
              <a:off x="0" y="0"/>
              <a:ext cx="2063257" cy="68580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0070C0"/>
            </a:solidFill>
            <a:ln>
              <a:noFill/>
            </a:ln>
            <a:effectLst>
              <a:outerShdw blurRad="214313" algn="bl" rotWithShape="0">
                <a:sysClr val="windowText" lastClr="000000">
                  <a:alpha val="25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16" name="Google Shape;32;p5">
              <a:extLst>
                <a:ext uri="{FF2B5EF4-FFF2-40B4-BE49-F238E27FC236}">
                  <a16:creationId xmlns:a16="http://schemas.microsoft.com/office/drawing/2014/main" id="{2E2FF60F-5BB9-EBBA-614D-DCB66055000E}"/>
                </a:ext>
                <a:ext uri="{C183D7F6-B498-43B3-948B-1728B52AA6E4}">
                  <adec:decorative xmlns:adec="http://schemas.microsoft.com/office/drawing/2017/decorative" val="1"/>
                </a:ext>
              </a:extLst>
            </p:cNvPr>
            <p:cNvSpPr/>
            <p:nvPr/>
          </p:nvSpPr>
          <p:spPr>
            <a:xfrm rot="10800000">
              <a:off x="-3" y="0"/>
              <a:ext cx="1903094" cy="68580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57000">
                  <a:srgbClr val="202452"/>
                </a:gs>
                <a:gs pos="100000">
                  <a:srgbClr val="1F4E78"/>
                </a:gs>
              </a:gsLst>
              <a:lin ang="5400000" scaled="1"/>
            </a:gradFill>
            <a:ln>
              <a:noFill/>
            </a:ln>
            <a:effectLst>
              <a:outerShdw blurRad="214313" algn="bl" rotWithShape="0">
                <a:sysClr val="windowText" lastClr="000000">
                  <a:alpha val="35000"/>
                </a:sysClr>
              </a:outerShdw>
            </a:effectLst>
          </p:spPr>
          <p:txBody>
            <a:bodyPr spcFirstLastPara="1" wrap="square" lIns="91425" tIns="45700" rIns="91425" bIns="45700" anchor="ctr" anchorCtr="0">
              <a:noAutofit/>
            </a:bodyPr>
            <a:lstStyle/>
            <a:p>
              <a:pPr marR="0" lvl="0" indent="0" defTabSz="914400" fontAlgn="auto">
                <a:lnSpc>
                  <a:spcPct val="100000"/>
                </a:lnSpc>
                <a:spcBef>
                  <a:spcPts val="0"/>
                </a:spcBef>
                <a:spcAft>
                  <a:spcPts val="0"/>
                </a:spcAft>
                <a:buClr>
                  <a:srgbClr val="000000"/>
                </a:buClr>
                <a:buSzTx/>
                <a:buFont typeface="Arial"/>
                <a:buNone/>
                <a:tabLst/>
              </a:pPr>
              <a:endParaRPr kumimoji="0" b="0" i="0" u="none" strike="noStrike" kern="0" cap="none" spc="0" normalizeH="0" baseline="0" noProof="0">
                <a:ln>
                  <a:noFill/>
                </a:ln>
                <a:solidFill>
                  <a:srgbClr val="000000"/>
                </a:solidFill>
                <a:effectLst/>
                <a:uLnTx/>
                <a:uFillTx/>
                <a:cs typeface="Calibri"/>
                <a:sym typeface="Calibri"/>
              </a:endParaRPr>
            </a:p>
          </p:txBody>
        </p:sp>
        <p:sp>
          <p:nvSpPr>
            <p:cNvPr id="17" name="Google Shape;33;p5">
              <a:extLst>
                <a:ext uri="{FF2B5EF4-FFF2-40B4-BE49-F238E27FC236}">
                  <a16:creationId xmlns:a16="http://schemas.microsoft.com/office/drawing/2014/main" id="{80CE5EF0-78C0-E537-DDEE-B99379717100}"/>
                </a:ext>
                <a:ext uri="{C183D7F6-B498-43B3-948B-1728B52AA6E4}">
                  <adec:decorative xmlns:adec="http://schemas.microsoft.com/office/drawing/2017/decorative" val="1"/>
                </a:ext>
              </a:extLst>
            </p:cNvPr>
            <p:cNvSpPr/>
            <p:nvPr/>
          </p:nvSpPr>
          <p:spPr>
            <a:xfrm rot="10800000">
              <a:off x="-6" y="5511259"/>
              <a:ext cx="1252923" cy="1357624"/>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noFill/>
            </a:ln>
            <a:effectLst>
              <a:outerShdw blurRad="214313" algn="bl" rotWithShape="0">
                <a:sysClr val="windowText" lastClr="000000">
                  <a:alpha val="30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grpSp>
      <p:sp>
        <p:nvSpPr>
          <p:cNvPr id="18" name="Title 1">
            <a:extLst>
              <a:ext uri="{FF2B5EF4-FFF2-40B4-BE49-F238E27FC236}">
                <a16:creationId xmlns:a16="http://schemas.microsoft.com/office/drawing/2014/main" id="{E6F702AE-8DEE-B0C8-F4C2-A7ABA6F4E35A}"/>
              </a:ext>
            </a:extLst>
          </p:cNvPr>
          <p:cNvSpPr>
            <a:spLocks noGrp="1"/>
          </p:cNvSpPr>
          <p:nvPr>
            <p:ph type="title" hasCustomPrompt="1"/>
          </p:nvPr>
        </p:nvSpPr>
        <p:spPr>
          <a:xfrm>
            <a:off x="4059044" y="2853629"/>
            <a:ext cx="7248553" cy="959583"/>
          </a:xfrm>
        </p:spPr>
        <p:txBody>
          <a:bodyPr>
            <a:noAutofit/>
          </a:bodyPr>
          <a:lstStyle>
            <a:lvl1pPr algn="r">
              <a:defRPr sz="4000" b="1">
                <a:solidFill>
                  <a:schemeClr val="tx1"/>
                </a:solidFill>
              </a:defRPr>
            </a:lvl1pPr>
          </a:lstStyle>
          <a:p>
            <a:r>
              <a:rPr lang="en-US"/>
              <a:t>Click to here to edit the presentation title</a:t>
            </a:r>
          </a:p>
        </p:txBody>
      </p:sp>
      <p:sp>
        <p:nvSpPr>
          <p:cNvPr id="19" name="Text Placeholder 2">
            <a:extLst>
              <a:ext uri="{FF2B5EF4-FFF2-40B4-BE49-F238E27FC236}">
                <a16:creationId xmlns:a16="http://schemas.microsoft.com/office/drawing/2014/main" id="{2433F96C-43B9-1435-344F-32CB5DBF724B}"/>
              </a:ext>
            </a:extLst>
          </p:cNvPr>
          <p:cNvSpPr>
            <a:spLocks noGrp="1"/>
          </p:cNvSpPr>
          <p:nvPr>
            <p:ph type="body" idx="1" hasCustomPrompt="1"/>
          </p:nvPr>
        </p:nvSpPr>
        <p:spPr>
          <a:xfrm>
            <a:off x="5386040" y="4220590"/>
            <a:ext cx="5916294" cy="823912"/>
          </a:xfrm>
        </p:spPr>
        <p:txBody>
          <a:bodyPr anchor="b"/>
          <a:lstStyle>
            <a:lvl1pPr marL="0" indent="0" algn="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here to edit the title slide </a:t>
            </a:r>
          </a:p>
        </p:txBody>
      </p:sp>
    </p:spTree>
    <p:extLst>
      <p:ext uri="{BB962C8B-B14F-4D97-AF65-F5344CB8AC3E}">
        <p14:creationId xmlns:p14="http://schemas.microsoft.com/office/powerpoint/2010/main" val="160668636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Title 2">
    <p:spTree>
      <p:nvGrpSpPr>
        <p:cNvPr id="1" name=""/>
        <p:cNvGrpSpPr/>
        <p:nvPr/>
      </p:nvGrpSpPr>
      <p:grpSpPr>
        <a:xfrm>
          <a:off x="0" y="0"/>
          <a:ext cx="0" cy="0"/>
          <a:chOff x="0" y="0"/>
          <a:chExt cx="0" cy="0"/>
        </a:xfrm>
      </p:grpSpPr>
      <p:pic>
        <p:nvPicPr>
          <p:cNvPr id="12" name="Picture 11" descr="A person holding a baby&#10;&#10;Description automatically generated">
            <a:extLst>
              <a:ext uri="{FF2B5EF4-FFF2-40B4-BE49-F238E27FC236}">
                <a16:creationId xmlns:a16="http://schemas.microsoft.com/office/drawing/2014/main" id="{C267DC26-FAA2-8830-E333-B1C8FA8A4EC8}"/>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flipH="1">
            <a:off x="-5" y="-12526"/>
            <a:ext cx="7903472" cy="6896100"/>
          </a:xfrm>
          <a:prstGeom prst="rect">
            <a:avLst/>
          </a:prstGeom>
        </p:spPr>
      </p:pic>
      <p:sp>
        <p:nvSpPr>
          <p:cNvPr id="40" name="Freeform: Shape 39">
            <a:extLst>
              <a:ext uri="{FF2B5EF4-FFF2-40B4-BE49-F238E27FC236}">
                <a16:creationId xmlns:a16="http://schemas.microsoft.com/office/drawing/2014/main" id="{DFB455BB-5A17-F68C-3F8E-25434413E91A}"/>
              </a:ext>
              <a:ext uri="{C183D7F6-B498-43B3-948B-1728B52AA6E4}">
                <adec:decorative xmlns:adec="http://schemas.microsoft.com/office/drawing/2017/decorative" val="1"/>
              </a:ext>
            </a:extLst>
          </p:cNvPr>
          <p:cNvSpPr/>
          <p:nvPr/>
        </p:nvSpPr>
        <p:spPr>
          <a:xfrm>
            <a:off x="4804727" y="-12526"/>
            <a:ext cx="7387274" cy="6896100"/>
          </a:xfrm>
          <a:custGeom>
            <a:avLst/>
            <a:gdLst>
              <a:gd name="connsiteX0" fmla="*/ 121063 w 7692009"/>
              <a:gd name="connsiteY0" fmla="*/ 0 h 6934200"/>
              <a:gd name="connsiteX1" fmla="*/ 7692009 w 7692009"/>
              <a:gd name="connsiteY1" fmla="*/ 0 h 6934200"/>
              <a:gd name="connsiteX2" fmla="*/ 7692009 w 7692009"/>
              <a:gd name="connsiteY2" fmla="*/ 6934200 h 6934200"/>
              <a:gd name="connsiteX3" fmla="*/ 2586493 w 7692009"/>
              <a:gd name="connsiteY3" fmla="*/ 6934200 h 6934200"/>
              <a:gd name="connsiteX4" fmla="*/ 2516023 w 7692009"/>
              <a:gd name="connsiteY4" fmla="*/ 6871902 h 6934200"/>
              <a:gd name="connsiteX5" fmla="*/ 1211320 w 7692009"/>
              <a:gd name="connsiteY5" fmla="*/ 5304877 h 6934200"/>
              <a:gd name="connsiteX6" fmla="*/ 112914 w 7692009"/>
              <a:gd name="connsiteY6" fmla="*/ 38065 h 6934200"/>
              <a:gd name="connsiteX7" fmla="*/ 121063 w 7692009"/>
              <a:gd name="connsiteY7" fmla="*/ 0 h 693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2009" h="6934200">
                <a:moveTo>
                  <a:pt x="121063" y="0"/>
                </a:moveTo>
                <a:lnTo>
                  <a:pt x="7692009" y="0"/>
                </a:lnTo>
                <a:lnTo>
                  <a:pt x="7692009" y="6934200"/>
                </a:lnTo>
                <a:lnTo>
                  <a:pt x="2586493" y="6934200"/>
                </a:lnTo>
                <a:lnTo>
                  <a:pt x="2516023" y="6871902"/>
                </a:lnTo>
                <a:cubicBezTo>
                  <a:pt x="2030442" y="6423551"/>
                  <a:pt x="1589103" y="5899225"/>
                  <a:pt x="1211320" y="5304877"/>
                </a:cubicBezTo>
                <a:cubicBezTo>
                  <a:pt x="140936" y="3620890"/>
                  <a:pt x="-203904" y="1713551"/>
                  <a:pt x="112914" y="38065"/>
                </a:cubicBezTo>
                <a:lnTo>
                  <a:pt x="121063"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Picture 21">
            <a:extLst>
              <a:ext uri="{FF2B5EF4-FFF2-40B4-BE49-F238E27FC236}">
                <a16:creationId xmlns:a16="http://schemas.microsoft.com/office/drawing/2014/main" id="{72BF763C-B25B-3015-12CE-8E6BA1CE06F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2927" y="348315"/>
            <a:ext cx="2591400" cy="982859"/>
          </a:xfrm>
          <a:prstGeom prst="rect">
            <a:avLst/>
          </a:prstGeom>
        </p:spPr>
      </p:pic>
      <p:pic>
        <p:nvPicPr>
          <p:cNvPr id="10" name="Picture 9">
            <a:extLst>
              <a:ext uri="{FF2B5EF4-FFF2-40B4-BE49-F238E27FC236}">
                <a16:creationId xmlns:a16="http://schemas.microsoft.com/office/drawing/2014/main" id="{7FFCFF04-262A-BDBC-5636-92B05CB06DDC}"/>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510140" y="5972783"/>
            <a:ext cx="1321443" cy="515939"/>
          </a:xfrm>
          <a:prstGeom prst="rect">
            <a:avLst/>
          </a:prstGeom>
        </p:spPr>
      </p:pic>
      <p:sp>
        <p:nvSpPr>
          <p:cNvPr id="24" name="Title 1">
            <a:extLst>
              <a:ext uri="{FF2B5EF4-FFF2-40B4-BE49-F238E27FC236}">
                <a16:creationId xmlns:a16="http://schemas.microsoft.com/office/drawing/2014/main" id="{DB9E2E66-EE92-993F-258A-6AE182558F12}"/>
              </a:ext>
            </a:extLst>
          </p:cNvPr>
          <p:cNvSpPr>
            <a:spLocks noGrp="1"/>
          </p:cNvSpPr>
          <p:nvPr>
            <p:ph type="title" hasCustomPrompt="1"/>
          </p:nvPr>
        </p:nvSpPr>
        <p:spPr>
          <a:xfrm>
            <a:off x="5615065" y="2853629"/>
            <a:ext cx="6129261" cy="959583"/>
          </a:xfrm>
        </p:spPr>
        <p:txBody>
          <a:bodyPr>
            <a:noAutofit/>
          </a:bodyPr>
          <a:lstStyle>
            <a:lvl1pPr algn="r">
              <a:defRPr sz="4000" b="1">
                <a:solidFill>
                  <a:schemeClr val="tx1"/>
                </a:solidFill>
              </a:defRPr>
            </a:lvl1pPr>
          </a:lstStyle>
          <a:p>
            <a:r>
              <a:rPr lang="en-US"/>
              <a:t>Click to here to edit the presentation title</a:t>
            </a:r>
          </a:p>
        </p:txBody>
      </p:sp>
      <p:sp>
        <p:nvSpPr>
          <p:cNvPr id="25" name="Text Placeholder 2">
            <a:extLst>
              <a:ext uri="{FF2B5EF4-FFF2-40B4-BE49-F238E27FC236}">
                <a16:creationId xmlns:a16="http://schemas.microsoft.com/office/drawing/2014/main" id="{7C6831FC-87F0-746C-B487-C18F16B4BEDE}"/>
              </a:ext>
            </a:extLst>
          </p:cNvPr>
          <p:cNvSpPr>
            <a:spLocks noGrp="1"/>
          </p:cNvSpPr>
          <p:nvPr>
            <p:ph type="body" idx="1" hasCustomPrompt="1"/>
          </p:nvPr>
        </p:nvSpPr>
        <p:spPr>
          <a:xfrm>
            <a:off x="6520379" y="4220590"/>
            <a:ext cx="5218683" cy="823912"/>
          </a:xfrm>
        </p:spPr>
        <p:txBody>
          <a:bodyPr anchor="b"/>
          <a:lstStyle>
            <a:lvl1pPr marL="0" indent="0" algn="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here to edit the title slide </a:t>
            </a:r>
          </a:p>
        </p:txBody>
      </p:sp>
      <p:grpSp>
        <p:nvGrpSpPr>
          <p:cNvPr id="26" name="Group 25">
            <a:extLst>
              <a:ext uri="{FF2B5EF4-FFF2-40B4-BE49-F238E27FC236}">
                <a16:creationId xmlns:a16="http://schemas.microsoft.com/office/drawing/2014/main" id="{081E7C36-CE8E-2D8E-BE9F-AA0EB530F917}"/>
              </a:ext>
            </a:extLst>
          </p:cNvPr>
          <p:cNvGrpSpPr/>
          <p:nvPr/>
        </p:nvGrpSpPr>
        <p:grpSpPr>
          <a:xfrm>
            <a:off x="-6" y="-3"/>
            <a:ext cx="1665521" cy="6858002"/>
            <a:chOff x="-6" y="-3"/>
            <a:chExt cx="1665521" cy="6858002"/>
          </a:xfrm>
        </p:grpSpPr>
        <p:sp>
          <p:nvSpPr>
            <p:cNvPr id="27" name="Google Shape;31;p5">
              <a:extLst>
                <a:ext uri="{FF2B5EF4-FFF2-40B4-BE49-F238E27FC236}">
                  <a16:creationId xmlns:a16="http://schemas.microsoft.com/office/drawing/2014/main" id="{431D18AE-4EA5-28AA-115A-2BBF6094AF0A}"/>
                </a:ext>
                <a:ext uri="{C183D7F6-B498-43B3-948B-1728B52AA6E4}">
                  <adec:decorative xmlns:adec="http://schemas.microsoft.com/office/drawing/2017/decorative" val="1"/>
                </a:ext>
              </a:extLst>
            </p:cNvPr>
            <p:cNvSpPr/>
            <p:nvPr/>
          </p:nvSpPr>
          <p:spPr>
            <a:xfrm rot="10800000">
              <a:off x="0" y="0"/>
              <a:ext cx="1665515" cy="6611345"/>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0070C0"/>
            </a:solidFill>
            <a:ln>
              <a:noFill/>
            </a:ln>
            <a:effectLst>
              <a:outerShdw blurRad="214313" algn="bl" rotWithShape="0">
                <a:sysClr val="windowText" lastClr="000000">
                  <a:alpha val="25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28" name="Google Shape;32;p5">
              <a:extLst>
                <a:ext uri="{FF2B5EF4-FFF2-40B4-BE49-F238E27FC236}">
                  <a16:creationId xmlns:a16="http://schemas.microsoft.com/office/drawing/2014/main" id="{3928FCE7-AB9C-E8DD-27F4-96EB14405471}"/>
                </a:ext>
                <a:ext uri="{C183D7F6-B498-43B3-948B-1728B52AA6E4}">
                  <adec:decorative xmlns:adec="http://schemas.microsoft.com/office/drawing/2017/decorative" val="1"/>
                </a:ext>
              </a:extLst>
            </p:cNvPr>
            <p:cNvSpPr/>
            <p:nvPr/>
          </p:nvSpPr>
          <p:spPr>
            <a:xfrm rot="10800000">
              <a:off x="-6" y="-3"/>
              <a:ext cx="1536227" cy="685800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57000">
                  <a:srgbClr val="202452"/>
                </a:gs>
                <a:gs pos="100000">
                  <a:srgbClr val="1F4E78"/>
                </a:gs>
              </a:gsLst>
              <a:lin ang="5400000" scaled="1"/>
            </a:gradFill>
            <a:ln>
              <a:noFill/>
            </a:ln>
            <a:effectLst>
              <a:outerShdw blurRad="214313" algn="bl" rotWithShape="0">
                <a:sysClr val="windowText" lastClr="000000">
                  <a:alpha val="35000"/>
                </a:sysClr>
              </a:outerShdw>
            </a:effectLst>
          </p:spPr>
          <p:txBody>
            <a:bodyPr spcFirstLastPara="1" wrap="square" lIns="91425" tIns="45700" rIns="91425" bIns="45700" anchor="ctr" anchorCtr="0">
              <a:noAutofit/>
            </a:bodyPr>
            <a:lstStyle/>
            <a:p>
              <a:pPr marR="0" lvl="0" indent="0" defTabSz="914400" fontAlgn="auto">
                <a:lnSpc>
                  <a:spcPct val="100000"/>
                </a:lnSpc>
                <a:spcBef>
                  <a:spcPts val="0"/>
                </a:spcBef>
                <a:spcAft>
                  <a:spcPts val="0"/>
                </a:spcAft>
                <a:buClr>
                  <a:srgbClr val="000000"/>
                </a:buClr>
                <a:buSzTx/>
                <a:buFont typeface="Arial"/>
                <a:buNone/>
                <a:tabLst/>
              </a:pPr>
              <a:endParaRPr kumimoji="0" b="0" i="0" u="none" strike="noStrike" kern="0" cap="none" spc="0" normalizeH="0" baseline="0" noProof="0">
                <a:ln>
                  <a:noFill/>
                </a:ln>
                <a:solidFill>
                  <a:srgbClr val="000000"/>
                </a:solidFill>
                <a:effectLst/>
                <a:uLnTx/>
                <a:uFillTx/>
                <a:cs typeface="Calibri"/>
                <a:sym typeface="Calibri"/>
              </a:endParaRPr>
            </a:p>
          </p:txBody>
        </p:sp>
        <p:sp>
          <p:nvSpPr>
            <p:cNvPr id="29" name="Google Shape;33;p5">
              <a:extLst>
                <a:ext uri="{FF2B5EF4-FFF2-40B4-BE49-F238E27FC236}">
                  <a16:creationId xmlns:a16="http://schemas.microsoft.com/office/drawing/2014/main" id="{83509DE5-605D-5234-697F-C6E94EE78F9B}"/>
                </a:ext>
                <a:ext uri="{C183D7F6-B498-43B3-948B-1728B52AA6E4}">
                  <adec:decorative xmlns:adec="http://schemas.microsoft.com/office/drawing/2017/decorative" val="1"/>
                </a:ext>
              </a:extLst>
            </p:cNvPr>
            <p:cNvSpPr/>
            <p:nvPr/>
          </p:nvSpPr>
          <p:spPr>
            <a:xfrm rot="10800000">
              <a:off x="-5" y="5549203"/>
              <a:ext cx="1011392" cy="1308796"/>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noFill/>
            </a:ln>
            <a:effectLst>
              <a:outerShdw blurRad="214313" algn="bl" rotWithShape="0">
                <a:sysClr val="windowText" lastClr="000000">
                  <a:alpha val="30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grpSp>
      <p:sp>
        <p:nvSpPr>
          <p:cNvPr id="2" name="TextBox 1">
            <a:extLst>
              <a:ext uri="{FF2B5EF4-FFF2-40B4-BE49-F238E27FC236}">
                <a16:creationId xmlns:a16="http://schemas.microsoft.com/office/drawing/2014/main" id="{D238A6EB-6A80-A7AF-49B4-76FF2FD64BB2}"/>
              </a:ext>
            </a:extLst>
          </p:cNvPr>
          <p:cNvSpPr txBox="1"/>
          <p:nvPr/>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pPr lvl="0"/>
              <a:t>‹#›</a:t>
            </a:fld>
            <a:endParaRPr lang="en-US" sz="1200" noProof="0"/>
          </a:p>
        </p:txBody>
      </p:sp>
    </p:spTree>
    <p:extLst>
      <p:ext uri="{BB962C8B-B14F-4D97-AF65-F5344CB8AC3E}">
        <p14:creationId xmlns:p14="http://schemas.microsoft.com/office/powerpoint/2010/main" val="38870646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itle 12">
    <p:spTree>
      <p:nvGrpSpPr>
        <p:cNvPr id="1" name=""/>
        <p:cNvGrpSpPr/>
        <p:nvPr/>
      </p:nvGrpSpPr>
      <p:grpSpPr>
        <a:xfrm>
          <a:off x="0" y="0"/>
          <a:ext cx="0" cy="0"/>
          <a:chOff x="0" y="0"/>
          <a:chExt cx="0" cy="0"/>
        </a:xfrm>
      </p:grpSpPr>
      <p:pic>
        <p:nvPicPr>
          <p:cNvPr id="5" name="Picture 4" descr="A doctor examining a baby&#10;&#10;Description automatically generated">
            <a:extLst>
              <a:ext uri="{FF2B5EF4-FFF2-40B4-BE49-F238E27FC236}">
                <a16:creationId xmlns:a16="http://schemas.microsoft.com/office/drawing/2014/main" id="{10F1B7ED-A806-AEF8-12A5-A37511365E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 y="-10883"/>
            <a:ext cx="7281753" cy="6894456"/>
          </a:xfrm>
          <a:prstGeom prst="rect">
            <a:avLst/>
          </a:prstGeom>
        </p:spPr>
      </p:pic>
      <p:sp>
        <p:nvSpPr>
          <p:cNvPr id="2" name="Freeform: Shape 1">
            <a:extLst>
              <a:ext uri="{FF2B5EF4-FFF2-40B4-BE49-F238E27FC236}">
                <a16:creationId xmlns:a16="http://schemas.microsoft.com/office/drawing/2014/main" id="{5DD407FE-CD46-7238-3DDD-E0F60FAE2A9D}"/>
              </a:ext>
              <a:ext uri="{C183D7F6-B498-43B3-948B-1728B52AA6E4}">
                <adec:decorative xmlns:adec="http://schemas.microsoft.com/office/drawing/2017/decorative" val="1"/>
              </a:ext>
            </a:extLst>
          </p:cNvPr>
          <p:cNvSpPr/>
          <p:nvPr/>
        </p:nvSpPr>
        <p:spPr>
          <a:xfrm>
            <a:off x="5208672" y="-10883"/>
            <a:ext cx="6983328" cy="6904295"/>
          </a:xfrm>
          <a:custGeom>
            <a:avLst/>
            <a:gdLst>
              <a:gd name="connsiteX0" fmla="*/ 121063 w 7692009"/>
              <a:gd name="connsiteY0" fmla="*/ 0 h 6934200"/>
              <a:gd name="connsiteX1" fmla="*/ 7692009 w 7692009"/>
              <a:gd name="connsiteY1" fmla="*/ 0 h 6934200"/>
              <a:gd name="connsiteX2" fmla="*/ 7692009 w 7692009"/>
              <a:gd name="connsiteY2" fmla="*/ 6934200 h 6934200"/>
              <a:gd name="connsiteX3" fmla="*/ 2586493 w 7692009"/>
              <a:gd name="connsiteY3" fmla="*/ 6934200 h 6934200"/>
              <a:gd name="connsiteX4" fmla="*/ 2516023 w 7692009"/>
              <a:gd name="connsiteY4" fmla="*/ 6871902 h 6934200"/>
              <a:gd name="connsiteX5" fmla="*/ 1211320 w 7692009"/>
              <a:gd name="connsiteY5" fmla="*/ 5304877 h 6934200"/>
              <a:gd name="connsiteX6" fmla="*/ 112914 w 7692009"/>
              <a:gd name="connsiteY6" fmla="*/ 38065 h 6934200"/>
              <a:gd name="connsiteX7" fmla="*/ 121063 w 7692009"/>
              <a:gd name="connsiteY7" fmla="*/ 0 h 6934200"/>
              <a:gd name="connsiteX0" fmla="*/ 2233580 w 7692009"/>
              <a:gd name="connsiteY0" fmla="*/ 19190 h 6934200"/>
              <a:gd name="connsiteX1" fmla="*/ 7692009 w 7692009"/>
              <a:gd name="connsiteY1" fmla="*/ 0 h 6934200"/>
              <a:gd name="connsiteX2" fmla="*/ 7692009 w 7692009"/>
              <a:gd name="connsiteY2" fmla="*/ 6934200 h 6934200"/>
              <a:gd name="connsiteX3" fmla="*/ 2586493 w 7692009"/>
              <a:gd name="connsiteY3" fmla="*/ 6934200 h 6934200"/>
              <a:gd name="connsiteX4" fmla="*/ 2516023 w 7692009"/>
              <a:gd name="connsiteY4" fmla="*/ 6871902 h 6934200"/>
              <a:gd name="connsiteX5" fmla="*/ 1211320 w 7692009"/>
              <a:gd name="connsiteY5" fmla="*/ 5304877 h 6934200"/>
              <a:gd name="connsiteX6" fmla="*/ 112914 w 7692009"/>
              <a:gd name="connsiteY6" fmla="*/ 38065 h 6934200"/>
              <a:gd name="connsiteX7" fmla="*/ 2233580 w 7692009"/>
              <a:gd name="connsiteY7" fmla="*/ 19190 h 6934200"/>
              <a:gd name="connsiteX0" fmla="*/ 1765608 w 7224037"/>
              <a:gd name="connsiteY0" fmla="*/ 19190 h 6934200"/>
              <a:gd name="connsiteX1" fmla="*/ 7224037 w 7224037"/>
              <a:gd name="connsiteY1" fmla="*/ 0 h 6934200"/>
              <a:gd name="connsiteX2" fmla="*/ 7224037 w 7224037"/>
              <a:gd name="connsiteY2" fmla="*/ 6934200 h 6934200"/>
              <a:gd name="connsiteX3" fmla="*/ 2118521 w 7224037"/>
              <a:gd name="connsiteY3" fmla="*/ 6934200 h 6934200"/>
              <a:gd name="connsiteX4" fmla="*/ 2048051 w 7224037"/>
              <a:gd name="connsiteY4" fmla="*/ 6871902 h 6934200"/>
              <a:gd name="connsiteX5" fmla="*/ 743348 w 7224037"/>
              <a:gd name="connsiteY5" fmla="*/ 5304877 h 6934200"/>
              <a:gd name="connsiteX6" fmla="*/ 299525 w 7224037"/>
              <a:gd name="connsiteY6" fmla="*/ 38065 h 6934200"/>
              <a:gd name="connsiteX7" fmla="*/ 1765608 w 7224037"/>
              <a:gd name="connsiteY7" fmla="*/ 19190 h 6934200"/>
              <a:gd name="connsiteX0" fmla="*/ 1753977 w 7212406"/>
              <a:gd name="connsiteY0" fmla="*/ 19190 h 6934200"/>
              <a:gd name="connsiteX1" fmla="*/ 7212406 w 7212406"/>
              <a:gd name="connsiteY1" fmla="*/ 0 h 6934200"/>
              <a:gd name="connsiteX2" fmla="*/ 7212406 w 7212406"/>
              <a:gd name="connsiteY2" fmla="*/ 6934200 h 6934200"/>
              <a:gd name="connsiteX3" fmla="*/ 2106890 w 7212406"/>
              <a:gd name="connsiteY3" fmla="*/ 6934200 h 6934200"/>
              <a:gd name="connsiteX4" fmla="*/ 2036420 w 7212406"/>
              <a:gd name="connsiteY4" fmla="*/ 6871902 h 6934200"/>
              <a:gd name="connsiteX5" fmla="*/ 731717 w 7212406"/>
              <a:gd name="connsiteY5" fmla="*/ 5304877 h 6934200"/>
              <a:gd name="connsiteX6" fmla="*/ 287894 w 7212406"/>
              <a:gd name="connsiteY6" fmla="*/ 38065 h 6934200"/>
              <a:gd name="connsiteX7" fmla="*/ 1753977 w 7212406"/>
              <a:gd name="connsiteY7" fmla="*/ 19190 h 6934200"/>
              <a:gd name="connsiteX0" fmla="*/ 1769985 w 7228414"/>
              <a:gd name="connsiteY0" fmla="*/ 29100 h 6944110"/>
              <a:gd name="connsiteX1" fmla="*/ 7228414 w 7228414"/>
              <a:gd name="connsiteY1" fmla="*/ 9910 h 6944110"/>
              <a:gd name="connsiteX2" fmla="*/ 7228414 w 7228414"/>
              <a:gd name="connsiteY2" fmla="*/ 6944110 h 6944110"/>
              <a:gd name="connsiteX3" fmla="*/ 2122898 w 7228414"/>
              <a:gd name="connsiteY3" fmla="*/ 6944110 h 6944110"/>
              <a:gd name="connsiteX4" fmla="*/ 2052428 w 7228414"/>
              <a:gd name="connsiteY4" fmla="*/ 6881812 h 6944110"/>
              <a:gd name="connsiteX5" fmla="*/ 747725 w 7228414"/>
              <a:gd name="connsiteY5" fmla="*/ 5314787 h 6944110"/>
              <a:gd name="connsiteX6" fmla="*/ 274149 w 7228414"/>
              <a:gd name="connsiteY6" fmla="*/ 0 h 6944110"/>
              <a:gd name="connsiteX7" fmla="*/ 1769985 w 7228414"/>
              <a:gd name="connsiteY7" fmla="*/ 29100 h 6944110"/>
              <a:gd name="connsiteX0" fmla="*/ 1829493 w 7228414"/>
              <a:gd name="connsiteY0" fmla="*/ 315 h 6944110"/>
              <a:gd name="connsiteX1" fmla="*/ 7228414 w 7228414"/>
              <a:gd name="connsiteY1" fmla="*/ 9910 h 6944110"/>
              <a:gd name="connsiteX2" fmla="*/ 7228414 w 7228414"/>
              <a:gd name="connsiteY2" fmla="*/ 6944110 h 6944110"/>
              <a:gd name="connsiteX3" fmla="*/ 2122898 w 7228414"/>
              <a:gd name="connsiteY3" fmla="*/ 6944110 h 6944110"/>
              <a:gd name="connsiteX4" fmla="*/ 2052428 w 7228414"/>
              <a:gd name="connsiteY4" fmla="*/ 6881812 h 6944110"/>
              <a:gd name="connsiteX5" fmla="*/ 747725 w 7228414"/>
              <a:gd name="connsiteY5" fmla="*/ 5314787 h 6944110"/>
              <a:gd name="connsiteX6" fmla="*/ 274149 w 7228414"/>
              <a:gd name="connsiteY6" fmla="*/ 0 h 6944110"/>
              <a:gd name="connsiteX7" fmla="*/ 1829493 w 7228414"/>
              <a:gd name="connsiteY7" fmla="*/ 315 h 694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8414" h="6944110">
                <a:moveTo>
                  <a:pt x="1829493" y="315"/>
                </a:moveTo>
                <a:lnTo>
                  <a:pt x="7228414" y="9910"/>
                </a:lnTo>
                <a:lnTo>
                  <a:pt x="7228414" y="6944110"/>
                </a:lnTo>
                <a:lnTo>
                  <a:pt x="2122898" y="6944110"/>
                </a:lnTo>
                <a:lnTo>
                  <a:pt x="2052428" y="6881812"/>
                </a:lnTo>
                <a:cubicBezTo>
                  <a:pt x="1566847" y="6433461"/>
                  <a:pt x="1125508" y="5909135"/>
                  <a:pt x="747725" y="5314787"/>
                </a:cubicBezTo>
                <a:cubicBezTo>
                  <a:pt x="-322659" y="3630800"/>
                  <a:pt x="-12915" y="696791"/>
                  <a:pt x="274149" y="0"/>
                </a:cubicBezTo>
                <a:lnTo>
                  <a:pt x="1829493" y="315"/>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Picture 21">
            <a:extLst>
              <a:ext uri="{FF2B5EF4-FFF2-40B4-BE49-F238E27FC236}">
                <a16:creationId xmlns:a16="http://schemas.microsoft.com/office/drawing/2014/main" id="{72BF763C-B25B-3015-12CE-8E6BA1CE06F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2927" y="348315"/>
            <a:ext cx="2591400" cy="982859"/>
          </a:xfrm>
          <a:prstGeom prst="rect">
            <a:avLst/>
          </a:prstGeom>
        </p:spPr>
      </p:pic>
      <p:pic>
        <p:nvPicPr>
          <p:cNvPr id="7" name="Picture 6">
            <a:extLst>
              <a:ext uri="{FF2B5EF4-FFF2-40B4-BE49-F238E27FC236}">
                <a16:creationId xmlns:a16="http://schemas.microsoft.com/office/drawing/2014/main" id="{690D0633-BDD1-B025-F0DF-E6B941DA5D02}"/>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510140" y="5972783"/>
            <a:ext cx="1321443" cy="515939"/>
          </a:xfrm>
          <a:prstGeom prst="rect">
            <a:avLst/>
          </a:prstGeom>
        </p:spPr>
      </p:pic>
      <p:sp>
        <p:nvSpPr>
          <p:cNvPr id="12" name="Title 1">
            <a:extLst>
              <a:ext uri="{FF2B5EF4-FFF2-40B4-BE49-F238E27FC236}">
                <a16:creationId xmlns:a16="http://schemas.microsoft.com/office/drawing/2014/main" id="{E52FE7E1-3483-8B9C-58BE-7ADBAF91F520}"/>
              </a:ext>
            </a:extLst>
          </p:cNvPr>
          <p:cNvSpPr>
            <a:spLocks noGrp="1"/>
          </p:cNvSpPr>
          <p:nvPr>
            <p:ph type="title" hasCustomPrompt="1"/>
          </p:nvPr>
        </p:nvSpPr>
        <p:spPr>
          <a:xfrm>
            <a:off x="5615065" y="2853629"/>
            <a:ext cx="6129261" cy="959583"/>
          </a:xfrm>
        </p:spPr>
        <p:txBody>
          <a:bodyPr>
            <a:noAutofit/>
          </a:bodyPr>
          <a:lstStyle>
            <a:lvl1pPr algn="r">
              <a:defRPr sz="3600" b="1">
                <a:solidFill>
                  <a:schemeClr val="tx1"/>
                </a:solidFill>
              </a:defRPr>
            </a:lvl1pPr>
          </a:lstStyle>
          <a:p>
            <a:r>
              <a:rPr lang="en-US"/>
              <a:t>Click to here to edit the title of the presentation  </a:t>
            </a:r>
          </a:p>
        </p:txBody>
      </p:sp>
      <p:sp>
        <p:nvSpPr>
          <p:cNvPr id="10" name="Text Placeholder 2">
            <a:extLst>
              <a:ext uri="{FF2B5EF4-FFF2-40B4-BE49-F238E27FC236}">
                <a16:creationId xmlns:a16="http://schemas.microsoft.com/office/drawing/2014/main" id="{44FA4A13-D028-F455-35CC-48B05D4E7E3B}"/>
              </a:ext>
            </a:extLst>
          </p:cNvPr>
          <p:cNvSpPr>
            <a:spLocks noGrp="1"/>
          </p:cNvSpPr>
          <p:nvPr>
            <p:ph type="body" idx="1" hasCustomPrompt="1"/>
          </p:nvPr>
        </p:nvSpPr>
        <p:spPr>
          <a:xfrm>
            <a:off x="6520379" y="4220590"/>
            <a:ext cx="5218683" cy="823912"/>
          </a:xfrm>
        </p:spPr>
        <p:txBody>
          <a:bodyPr anchor="b"/>
          <a:lstStyle>
            <a:lvl1pPr marL="0" indent="0" algn="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here to edit the title slide </a:t>
            </a:r>
          </a:p>
        </p:txBody>
      </p:sp>
      <p:grpSp>
        <p:nvGrpSpPr>
          <p:cNvPr id="11" name="Group 10">
            <a:extLst>
              <a:ext uri="{FF2B5EF4-FFF2-40B4-BE49-F238E27FC236}">
                <a16:creationId xmlns:a16="http://schemas.microsoft.com/office/drawing/2014/main" id="{3A8BB5C2-0F77-9155-37B3-29BF82F78D46}"/>
              </a:ext>
            </a:extLst>
          </p:cNvPr>
          <p:cNvGrpSpPr/>
          <p:nvPr/>
        </p:nvGrpSpPr>
        <p:grpSpPr>
          <a:xfrm>
            <a:off x="-6" y="-3"/>
            <a:ext cx="1665521" cy="6858002"/>
            <a:chOff x="-6" y="-3"/>
            <a:chExt cx="1665521" cy="6858002"/>
          </a:xfrm>
        </p:grpSpPr>
        <p:sp>
          <p:nvSpPr>
            <p:cNvPr id="13" name="Google Shape;31;p5">
              <a:extLst>
                <a:ext uri="{FF2B5EF4-FFF2-40B4-BE49-F238E27FC236}">
                  <a16:creationId xmlns:a16="http://schemas.microsoft.com/office/drawing/2014/main" id="{0CC997D5-51D5-AAD5-792B-4C3774768F4B}"/>
                </a:ext>
                <a:ext uri="{C183D7F6-B498-43B3-948B-1728B52AA6E4}">
                  <adec:decorative xmlns:adec="http://schemas.microsoft.com/office/drawing/2017/decorative" val="1"/>
                </a:ext>
              </a:extLst>
            </p:cNvPr>
            <p:cNvSpPr/>
            <p:nvPr/>
          </p:nvSpPr>
          <p:spPr>
            <a:xfrm rot="10800000">
              <a:off x="0" y="0"/>
              <a:ext cx="1665515" cy="6611345"/>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0070C0"/>
            </a:solidFill>
            <a:ln>
              <a:noFill/>
            </a:ln>
            <a:effectLst>
              <a:outerShdw blurRad="214313" algn="bl" rotWithShape="0">
                <a:sysClr val="windowText" lastClr="000000">
                  <a:alpha val="25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14" name="Google Shape;32;p5">
              <a:extLst>
                <a:ext uri="{FF2B5EF4-FFF2-40B4-BE49-F238E27FC236}">
                  <a16:creationId xmlns:a16="http://schemas.microsoft.com/office/drawing/2014/main" id="{CCFDD04D-1215-02BC-D2AC-360922200865}"/>
                </a:ext>
                <a:ext uri="{C183D7F6-B498-43B3-948B-1728B52AA6E4}">
                  <adec:decorative xmlns:adec="http://schemas.microsoft.com/office/drawing/2017/decorative" val="1"/>
                </a:ext>
              </a:extLst>
            </p:cNvPr>
            <p:cNvSpPr/>
            <p:nvPr/>
          </p:nvSpPr>
          <p:spPr>
            <a:xfrm rot="10800000">
              <a:off x="-6" y="-3"/>
              <a:ext cx="1536227" cy="685800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57000">
                  <a:srgbClr val="202452"/>
                </a:gs>
                <a:gs pos="100000">
                  <a:srgbClr val="1F4E78"/>
                </a:gs>
              </a:gsLst>
              <a:lin ang="5400000" scaled="1"/>
            </a:gradFill>
            <a:ln>
              <a:noFill/>
            </a:ln>
            <a:effectLst>
              <a:outerShdw blurRad="214313" algn="bl" rotWithShape="0">
                <a:sysClr val="windowText" lastClr="000000">
                  <a:alpha val="35000"/>
                </a:sysClr>
              </a:outerShdw>
            </a:effectLst>
          </p:spPr>
          <p:txBody>
            <a:bodyPr spcFirstLastPara="1" wrap="square" lIns="91425" tIns="45700" rIns="91425" bIns="45700" anchor="ctr" anchorCtr="0">
              <a:noAutofit/>
            </a:bodyPr>
            <a:lstStyle/>
            <a:p>
              <a:pPr marR="0" lvl="0" indent="0" defTabSz="914400" fontAlgn="auto">
                <a:lnSpc>
                  <a:spcPct val="100000"/>
                </a:lnSpc>
                <a:spcBef>
                  <a:spcPts val="0"/>
                </a:spcBef>
                <a:spcAft>
                  <a:spcPts val="0"/>
                </a:spcAft>
                <a:buClr>
                  <a:srgbClr val="000000"/>
                </a:buClr>
                <a:buSzTx/>
                <a:buFont typeface="Arial"/>
                <a:buNone/>
                <a:tabLst/>
              </a:pPr>
              <a:endParaRPr kumimoji="0" b="0" i="0" u="none" strike="noStrike" kern="0" cap="none" spc="0" normalizeH="0" baseline="0" noProof="0">
                <a:ln>
                  <a:noFill/>
                </a:ln>
                <a:solidFill>
                  <a:srgbClr val="000000"/>
                </a:solidFill>
                <a:effectLst/>
                <a:uLnTx/>
                <a:uFillTx/>
                <a:cs typeface="Calibri"/>
                <a:sym typeface="Calibri"/>
              </a:endParaRPr>
            </a:p>
          </p:txBody>
        </p:sp>
        <p:sp>
          <p:nvSpPr>
            <p:cNvPr id="15" name="Google Shape;33;p5">
              <a:extLst>
                <a:ext uri="{FF2B5EF4-FFF2-40B4-BE49-F238E27FC236}">
                  <a16:creationId xmlns:a16="http://schemas.microsoft.com/office/drawing/2014/main" id="{E691DB8F-1808-45B1-24E8-CB67F4C6D189}"/>
                </a:ext>
                <a:ext uri="{C183D7F6-B498-43B3-948B-1728B52AA6E4}">
                  <adec:decorative xmlns:adec="http://schemas.microsoft.com/office/drawing/2017/decorative" val="1"/>
                </a:ext>
              </a:extLst>
            </p:cNvPr>
            <p:cNvSpPr/>
            <p:nvPr/>
          </p:nvSpPr>
          <p:spPr>
            <a:xfrm rot="10800000">
              <a:off x="-5" y="5549203"/>
              <a:ext cx="1011392" cy="1308796"/>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noFill/>
            </a:ln>
            <a:effectLst>
              <a:outerShdw blurRad="214313" algn="bl" rotWithShape="0">
                <a:sysClr val="windowText" lastClr="000000">
                  <a:alpha val="30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grpSp>
      <p:sp>
        <p:nvSpPr>
          <p:cNvPr id="3" name="TextBox 2">
            <a:extLst>
              <a:ext uri="{FF2B5EF4-FFF2-40B4-BE49-F238E27FC236}">
                <a16:creationId xmlns:a16="http://schemas.microsoft.com/office/drawing/2014/main" id="{451520A5-BA87-95E0-B801-81F451FF5FBD}"/>
              </a:ext>
            </a:extLst>
          </p:cNvPr>
          <p:cNvSpPr txBox="1"/>
          <p:nvPr/>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pPr lvl="0"/>
              <a:t>‹#›</a:t>
            </a:fld>
            <a:endParaRPr lang="en-US" sz="1200" noProof="0"/>
          </a:p>
        </p:txBody>
      </p:sp>
    </p:spTree>
    <p:extLst>
      <p:ext uri="{BB962C8B-B14F-4D97-AF65-F5344CB8AC3E}">
        <p14:creationId xmlns:p14="http://schemas.microsoft.com/office/powerpoint/2010/main" val="101257220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itle 1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61CF87-9EF1-74CE-C5C0-AAD5F3D25D57}"/>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534320" y="659479"/>
            <a:ext cx="9722200" cy="6218642"/>
          </a:xfrm>
          <a:prstGeom prst="rect">
            <a:avLst/>
          </a:prstGeom>
        </p:spPr>
      </p:pic>
      <p:sp>
        <p:nvSpPr>
          <p:cNvPr id="10" name="Freeform: Shape 9">
            <a:extLst>
              <a:ext uri="{FF2B5EF4-FFF2-40B4-BE49-F238E27FC236}">
                <a16:creationId xmlns:a16="http://schemas.microsoft.com/office/drawing/2014/main" id="{83812216-6184-49D7-6D37-7067865D3C58}"/>
              </a:ext>
              <a:ext uri="{C183D7F6-B498-43B3-948B-1728B52AA6E4}">
                <adec:decorative xmlns:adec="http://schemas.microsoft.com/office/drawing/2017/decorative" val="1"/>
              </a:ext>
            </a:extLst>
          </p:cNvPr>
          <p:cNvSpPr/>
          <p:nvPr/>
        </p:nvSpPr>
        <p:spPr>
          <a:xfrm>
            <a:off x="6738821" y="0"/>
            <a:ext cx="5453179" cy="6847119"/>
          </a:xfrm>
          <a:custGeom>
            <a:avLst/>
            <a:gdLst>
              <a:gd name="connsiteX0" fmla="*/ 121063 w 7692009"/>
              <a:gd name="connsiteY0" fmla="*/ 0 h 6934200"/>
              <a:gd name="connsiteX1" fmla="*/ 7692009 w 7692009"/>
              <a:gd name="connsiteY1" fmla="*/ 0 h 6934200"/>
              <a:gd name="connsiteX2" fmla="*/ 7692009 w 7692009"/>
              <a:gd name="connsiteY2" fmla="*/ 6934200 h 6934200"/>
              <a:gd name="connsiteX3" fmla="*/ 2586493 w 7692009"/>
              <a:gd name="connsiteY3" fmla="*/ 6934200 h 6934200"/>
              <a:gd name="connsiteX4" fmla="*/ 2516023 w 7692009"/>
              <a:gd name="connsiteY4" fmla="*/ 6871902 h 6934200"/>
              <a:gd name="connsiteX5" fmla="*/ 1211320 w 7692009"/>
              <a:gd name="connsiteY5" fmla="*/ 5304877 h 6934200"/>
              <a:gd name="connsiteX6" fmla="*/ 112914 w 7692009"/>
              <a:gd name="connsiteY6" fmla="*/ 38065 h 6934200"/>
              <a:gd name="connsiteX7" fmla="*/ 121063 w 7692009"/>
              <a:gd name="connsiteY7" fmla="*/ 0 h 6934200"/>
              <a:gd name="connsiteX0" fmla="*/ 2233580 w 7692009"/>
              <a:gd name="connsiteY0" fmla="*/ 19190 h 6934200"/>
              <a:gd name="connsiteX1" fmla="*/ 7692009 w 7692009"/>
              <a:gd name="connsiteY1" fmla="*/ 0 h 6934200"/>
              <a:gd name="connsiteX2" fmla="*/ 7692009 w 7692009"/>
              <a:gd name="connsiteY2" fmla="*/ 6934200 h 6934200"/>
              <a:gd name="connsiteX3" fmla="*/ 2586493 w 7692009"/>
              <a:gd name="connsiteY3" fmla="*/ 6934200 h 6934200"/>
              <a:gd name="connsiteX4" fmla="*/ 2516023 w 7692009"/>
              <a:gd name="connsiteY4" fmla="*/ 6871902 h 6934200"/>
              <a:gd name="connsiteX5" fmla="*/ 1211320 w 7692009"/>
              <a:gd name="connsiteY5" fmla="*/ 5304877 h 6934200"/>
              <a:gd name="connsiteX6" fmla="*/ 112914 w 7692009"/>
              <a:gd name="connsiteY6" fmla="*/ 38065 h 6934200"/>
              <a:gd name="connsiteX7" fmla="*/ 2233580 w 7692009"/>
              <a:gd name="connsiteY7" fmla="*/ 19190 h 6934200"/>
              <a:gd name="connsiteX0" fmla="*/ 1765608 w 7224037"/>
              <a:gd name="connsiteY0" fmla="*/ 19190 h 6934200"/>
              <a:gd name="connsiteX1" fmla="*/ 7224037 w 7224037"/>
              <a:gd name="connsiteY1" fmla="*/ 0 h 6934200"/>
              <a:gd name="connsiteX2" fmla="*/ 7224037 w 7224037"/>
              <a:gd name="connsiteY2" fmla="*/ 6934200 h 6934200"/>
              <a:gd name="connsiteX3" fmla="*/ 2118521 w 7224037"/>
              <a:gd name="connsiteY3" fmla="*/ 6934200 h 6934200"/>
              <a:gd name="connsiteX4" fmla="*/ 2048051 w 7224037"/>
              <a:gd name="connsiteY4" fmla="*/ 6871902 h 6934200"/>
              <a:gd name="connsiteX5" fmla="*/ 743348 w 7224037"/>
              <a:gd name="connsiteY5" fmla="*/ 5304877 h 6934200"/>
              <a:gd name="connsiteX6" fmla="*/ 299525 w 7224037"/>
              <a:gd name="connsiteY6" fmla="*/ 38065 h 6934200"/>
              <a:gd name="connsiteX7" fmla="*/ 1765608 w 7224037"/>
              <a:gd name="connsiteY7" fmla="*/ 19190 h 6934200"/>
              <a:gd name="connsiteX0" fmla="*/ 1753977 w 7212406"/>
              <a:gd name="connsiteY0" fmla="*/ 19190 h 6934200"/>
              <a:gd name="connsiteX1" fmla="*/ 7212406 w 7212406"/>
              <a:gd name="connsiteY1" fmla="*/ 0 h 6934200"/>
              <a:gd name="connsiteX2" fmla="*/ 7212406 w 7212406"/>
              <a:gd name="connsiteY2" fmla="*/ 6934200 h 6934200"/>
              <a:gd name="connsiteX3" fmla="*/ 2106890 w 7212406"/>
              <a:gd name="connsiteY3" fmla="*/ 6934200 h 6934200"/>
              <a:gd name="connsiteX4" fmla="*/ 2036420 w 7212406"/>
              <a:gd name="connsiteY4" fmla="*/ 6871902 h 6934200"/>
              <a:gd name="connsiteX5" fmla="*/ 731717 w 7212406"/>
              <a:gd name="connsiteY5" fmla="*/ 5304877 h 6934200"/>
              <a:gd name="connsiteX6" fmla="*/ 287894 w 7212406"/>
              <a:gd name="connsiteY6" fmla="*/ 38065 h 6934200"/>
              <a:gd name="connsiteX7" fmla="*/ 1753977 w 7212406"/>
              <a:gd name="connsiteY7" fmla="*/ 19190 h 6934200"/>
              <a:gd name="connsiteX0" fmla="*/ 1769985 w 7228414"/>
              <a:gd name="connsiteY0" fmla="*/ 29100 h 6944110"/>
              <a:gd name="connsiteX1" fmla="*/ 7228414 w 7228414"/>
              <a:gd name="connsiteY1" fmla="*/ 9910 h 6944110"/>
              <a:gd name="connsiteX2" fmla="*/ 7228414 w 7228414"/>
              <a:gd name="connsiteY2" fmla="*/ 6944110 h 6944110"/>
              <a:gd name="connsiteX3" fmla="*/ 2122898 w 7228414"/>
              <a:gd name="connsiteY3" fmla="*/ 6944110 h 6944110"/>
              <a:gd name="connsiteX4" fmla="*/ 2052428 w 7228414"/>
              <a:gd name="connsiteY4" fmla="*/ 6881812 h 6944110"/>
              <a:gd name="connsiteX5" fmla="*/ 747725 w 7228414"/>
              <a:gd name="connsiteY5" fmla="*/ 5314787 h 6944110"/>
              <a:gd name="connsiteX6" fmla="*/ 274149 w 7228414"/>
              <a:gd name="connsiteY6" fmla="*/ 0 h 6944110"/>
              <a:gd name="connsiteX7" fmla="*/ 1769985 w 7228414"/>
              <a:gd name="connsiteY7" fmla="*/ 29100 h 6944110"/>
              <a:gd name="connsiteX0" fmla="*/ 1829493 w 7228414"/>
              <a:gd name="connsiteY0" fmla="*/ 315 h 6944110"/>
              <a:gd name="connsiteX1" fmla="*/ 7228414 w 7228414"/>
              <a:gd name="connsiteY1" fmla="*/ 9910 h 6944110"/>
              <a:gd name="connsiteX2" fmla="*/ 7228414 w 7228414"/>
              <a:gd name="connsiteY2" fmla="*/ 6944110 h 6944110"/>
              <a:gd name="connsiteX3" fmla="*/ 2122898 w 7228414"/>
              <a:gd name="connsiteY3" fmla="*/ 6944110 h 6944110"/>
              <a:gd name="connsiteX4" fmla="*/ 2052428 w 7228414"/>
              <a:gd name="connsiteY4" fmla="*/ 6881812 h 6944110"/>
              <a:gd name="connsiteX5" fmla="*/ 747725 w 7228414"/>
              <a:gd name="connsiteY5" fmla="*/ 5314787 h 6944110"/>
              <a:gd name="connsiteX6" fmla="*/ 274149 w 7228414"/>
              <a:gd name="connsiteY6" fmla="*/ 0 h 6944110"/>
              <a:gd name="connsiteX7" fmla="*/ 1829493 w 7228414"/>
              <a:gd name="connsiteY7" fmla="*/ 315 h 694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8414" h="6944110">
                <a:moveTo>
                  <a:pt x="1829493" y="315"/>
                </a:moveTo>
                <a:lnTo>
                  <a:pt x="7228414" y="9910"/>
                </a:lnTo>
                <a:lnTo>
                  <a:pt x="7228414" y="6944110"/>
                </a:lnTo>
                <a:lnTo>
                  <a:pt x="2122898" y="6944110"/>
                </a:lnTo>
                <a:lnTo>
                  <a:pt x="2052428" y="6881812"/>
                </a:lnTo>
                <a:cubicBezTo>
                  <a:pt x="1566847" y="6433461"/>
                  <a:pt x="1125508" y="5909135"/>
                  <a:pt x="747725" y="5314787"/>
                </a:cubicBezTo>
                <a:cubicBezTo>
                  <a:pt x="-322659" y="3630800"/>
                  <a:pt x="-12915" y="696791"/>
                  <a:pt x="274149" y="0"/>
                </a:cubicBezTo>
                <a:lnTo>
                  <a:pt x="1829493" y="315"/>
                </a:lnTo>
                <a:close/>
              </a:path>
            </a:pathLst>
          </a:cu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Picture 21">
            <a:extLst>
              <a:ext uri="{FF2B5EF4-FFF2-40B4-BE49-F238E27FC236}">
                <a16:creationId xmlns:a16="http://schemas.microsoft.com/office/drawing/2014/main" id="{72BF763C-B25B-3015-12CE-8E6BA1CE06F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2927" y="348315"/>
            <a:ext cx="2591400" cy="982859"/>
          </a:xfrm>
          <a:prstGeom prst="rect">
            <a:avLst/>
          </a:prstGeom>
        </p:spPr>
      </p:pic>
      <p:pic>
        <p:nvPicPr>
          <p:cNvPr id="7" name="Picture 6">
            <a:extLst>
              <a:ext uri="{FF2B5EF4-FFF2-40B4-BE49-F238E27FC236}">
                <a16:creationId xmlns:a16="http://schemas.microsoft.com/office/drawing/2014/main" id="{690D0633-BDD1-B025-F0DF-E6B941DA5D02}"/>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510140" y="5972783"/>
            <a:ext cx="1321443" cy="515939"/>
          </a:xfrm>
          <a:prstGeom prst="rect">
            <a:avLst/>
          </a:prstGeom>
        </p:spPr>
      </p:pic>
      <p:sp>
        <p:nvSpPr>
          <p:cNvPr id="12" name="Title 1">
            <a:extLst>
              <a:ext uri="{FF2B5EF4-FFF2-40B4-BE49-F238E27FC236}">
                <a16:creationId xmlns:a16="http://schemas.microsoft.com/office/drawing/2014/main" id="{E52FE7E1-3483-8B9C-58BE-7ADBAF91F520}"/>
              </a:ext>
            </a:extLst>
          </p:cNvPr>
          <p:cNvSpPr>
            <a:spLocks noGrp="1"/>
          </p:cNvSpPr>
          <p:nvPr>
            <p:ph type="title" hasCustomPrompt="1"/>
          </p:nvPr>
        </p:nvSpPr>
        <p:spPr>
          <a:xfrm>
            <a:off x="6900264" y="2853629"/>
            <a:ext cx="4505326" cy="959583"/>
          </a:xfrm>
        </p:spPr>
        <p:txBody>
          <a:bodyPr>
            <a:noAutofit/>
          </a:bodyPr>
          <a:lstStyle>
            <a:lvl1pPr algn="r">
              <a:defRPr sz="3600" b="1">
                <a:solidFill>
                  <a:schemeClr val="tx1"/>
                </a:solidFill>
              </a:defRPr>
            </a:lvl1pPr>
          </a:lstStyle>
          <a:p>
            <a:r>
              <a:rPr lang="en-US"/>
              <a:t>Click to here to edit the presentation title</a:t>
            </a:r>
          </a:p>
        </p:txBody>
      </p:sp>
      <p:sp>
        <p:nvSpPr>
          <p:cNvPr id="19" name="Text Placeholder 2">
            <a:extLst>
              <a:ext uri="{FF2B5EF4-FFF2-40B4-BE49-F238E27FC236}">
                <a16:creationId xmlns:a16="http://schemas.microsoft.com/office/drawing/2014/main" id="{7983A80C-3A14-BE91-3F24-C46349859140}"/>
              </a:ext>
            </a:extLst>
          </p:cNvPr>
          <p:cNvSpPr>
            <a:spLocks noGrp="1"/>
          </p:cNvSpPr>
          <p:nvPr>
            <p:ph type="body" idx="1" hasCustomPrompt="1"/>
          </p:nvPr>
        </p:nvSpPr>
        <p:spPr>
          <a:xfrm>
            <a:off x="7408454" y="4220590"/>
            <a:ext cx="3991872" cy="823912"/>
          </a:xfrm>
        </p:spPr>
        <p:txBody>
          <a:bodyPr anchor="b"/>
          <a:lstStyle>
            <a:lvl1pPr marL="0" indent="0" algn="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here to edit the title slide </a:t>
            </a:r>
          </a:p>
        </p:txBody>
      </p:sp>
      <p:sp>
        <p:nvSpPr>
          <p:cNvPr id="11" name="Rectangle 10">
            <a:extLst>
              <a:ext uri="{FF2B5EF4-FFF2-40B4-BE49-F238E27FC236}">
                <a16:creationId xmlns:a16="http://schemas.microsoft.com/office/drawing/2014/main" id="{2B9B50C5-9597-496D-8EF4-F11F5BA7A68D}"/>
              </a:ext>
            </a:extLst>
          </p:cNvPr>
          <p:cNvSpPr/>
          <p:nvPr/>
        </p:nvSpPr>
        <p:spPr>
          <a:xfrm>
            <a:off x="490655" y="-4"/>
            <a:ext cx="6362466" cy="964595"/>
          </a:xfrm>
          <a:prstGeom prst="rect">
            <a:avLst/>
          </a:prstGeom>
          <a:solidFill>
            <a:srgbClr val="FEFE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96EAE71-73F9-B87B-2535-DFC0EC8CDB27}"/>
              </a:ext>
            </a:extLst>
          </p:cNvPr>
          <p:cNvGrpSpPr/>
          <p:nvPr/>
        </p:nvGrpSpPr>
        <p:grpSpPr>
          <a:xfrm>
            <a:off x="-6" y="-3"/>
            <a:ext cx="1665521" cy="6858002"/>
            <a:chOff x="-6" y="-3"/>
            <a:chExt cx="1665521" cy="6858002"/>
          </a:xfrm>
        </p:grpSpPr>
        <p:sp>
          <p:nvSpPr>
            <p:cNvPr id="18" name="Google Shape;31;p5">
              <a:extLst>
                <a:ext uri="{FF2B5EF4-FFF2-40B4-BE49-F238E27FC236}">
                  <a16:creationId xmlns:a16="http://schemas.microsoft.com/office/drawing/2014/main" id="{7D5D3AFF-1E19-C4AF-B1A1-B18574491693}"/>
                </a:ext>
                <a:ext uri="{C183D7F6-B498-43B3-948B-1728B52AA6E4}">
                  <adec:decorative xmlns:adec="http://schemas.microsoft.com/office/drawing/2017/decorative" val="1"/>
                </a:ext>
              </a:extLst>
            </p:cNvPr>
            <p:cNvSpPr/>
            <p:nvPr/>
          </p:nvSpPr>
          <p:spPr>
            <a:xfrm rot="10800000">
              <a:off x="0" y="0"/>
              <a:ext cx="1665515" cy="6611345"/>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0070C0"/>
            </a:solidFill>
            <a:ln>
              <a:noFill/>
            </a:ln>
            <a:effectLst>
              <a:outerShdw blurRad="214313" algn="bl" rotWithShape="0">
                <a:sysClr val="windowText" lastClr="000000">
                  <a:alpha val="25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20" name="Google Shape;32;p5">
              <a:extLst>
                <a:ext uri="{FF2B5EF4-FFF2-40B4-BE49-F238E27FC236}">
                  <a16:creationId xmlns:a16="http://schemas.microsoft.com/office/drawing/2014/main" id="{D69D3FF8-6B4A-AE95-949C-9772BE8776BD}"/>
                </a:ext>
                <a:ext uri="{C183D7F6-B498-43B3-948B-1728B52AA6E4}">
                  <adec:decorative xmlns:adec="http://schemas.microsoft.com/office/drawing/2017/decorative" val="1"/>
                </a:ext>
              </a:extLst>
            </p:cNvPr>
            <p:cNvSpPr/>
            <p:nvPr/>
          </p:nvSpPr>
          <p:spPr>
            <a:xfrm rot="10800000">
              <a:off x="-6" y="-3"/>
              <a:ext cx="1536227" cy="685800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57000">
                  <a:srgbClr val="202452"/>
                </a:gs>
                <a:gs pos="100000">
                  <a:srgbClr val="1F4E78"/>
                </a:gs>
              </a:gsLst>
              <a:lin ang="5400000" scaled="1"/>
            </a:gradFill>
            <a:ln>
              <a:noFill/>
            </a:ln>
            <a:effectLst>
              <a:outerShdw blurRad="214313" algn="bl" rotWithShape="0">
                <a:sysClr val="windowText" lastClr="000000">
                  <a:alpha val="35000"/>
                </a:sysClr>
              </a:outerShdw>
            </a:effectLst>
          </p:spPr>
          <p:txBody>
            <a:bodyPr spcFirstLastPara="1" wrap="square" lIns="91425" tIns="45700" rIns="91425" bIns="45700" anchor="ctr" anchorCtr="0">
              <a:noAutofit/>
            </a:bodyPr>
            <a:lstStyle/>
            <a:p>
              <a:pPr marR="0" lvl="0" indent="0" defTabSz="914400" fontAlgn="auto">
                <a:lnSpc>
                  <a:spcPct val="100000"/>
                </a:lnSpc>
                <a:spcBef>
                  <a:spcPts val="0"/>
                </a:spcBef>
                <a:spcAft>
                  <a:spcPts val="0"/>
                </a:spcAft>
                <a:buClr>
                  <a:srgbClr val="000000"/>
                </a:buClr>
                <a:buSzTx/>
                <a:buFont typeface="Arial"/>
                <a:buNone/>
                <a:tabLst/>
              </a:pPr>
              <a:endParaRPr kumimoji="0" b="0" i="0" u="none" strike="noStrike" kern="0" cap="none" spc="0" normalizeH="0" baseline="0" noProof="0">
                <a:ln>
                  <a:noFill/>
                </a:ln>
                <a:solidFill>
                  <a:srgbClr val="000000"/>
                </a:solidFill>
                <a:effectLst/>
                <a:uLnTx/>
                <a:uFillTx/>
                <a:cs typeface="Calibri"/>
                <a:sym typeface="Calibri"/>
              </a:endParaRPr>
            </a:p>
          </p:txBody>
        </p:sp>
        <p:sp>
          <p:nvSpPr>
            <p:cNvPr id="21" name="Google Shape;33;p5">
              <a:extLst>
                <a:ext uri="{FF2B5EF4-FFF2-40B4-BE49-F238E27FC236}">
                  <a16:creationId xmlns:a16="http://schemas.microsoft.com/office/drawing/2014/main" id="{9956CB35-3510-6023-F29E-33ACF617D37C}"/>
                </a:ext>
                <a:ext uri="{C183D7F6-B498-43B3-948B-1728B52AA6E4}">
                  <adec:decorative xmlns:adec="http://schemas.microsoft.com/office/drawing/2017/decorative" val="1"/>
                </a:ext>
              </a:extLst>
            </p:cNvPr>
            <p:cNvSpPr/>
            <p:nvPr/>
          </p:nvSpPr>
          <p:spPr>
            <a:xfrm rot="10800000">
              <a:off x="-5" y="5549203"/>
              <a:ext cx="1011392" cy="1308796"/>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noFill/>
            </a:ln>
            <a:effectLst>
              <a:outerShdw blurRad="214313" algn="bl" rotWithShape="0">
                <a:sysClr val="windowText" lastClr="000000">
                  <a:alpha val="30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grpSp>
      <p:sp>
        <p:nvSpPr>
          <p:cNvPr id="2" name="TextBox 1">
            <a:extLst>
              <a:ext uri="{FF2B5EF4-FFF2-40B4-BE49-F238E27FC236}">
                <a16:creationId xmlns:a16="http://schemas.microsoft.com/office/drawing/2014/main" id="{5F8D0DAF-1F46-24FC-55A3-EA16FA7556E0}"/>
              </a:ext>
            </a:extLst>
          </p:cNvPr>
          <p:cNvSpPr txBox="1"/>
          <p:nvPr/>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pPr lvl="0"/>
              <a:t>‹#›</a:t>
            </a:fld>
            <a:endParaRPr lang="en-US" sz="1200" noProof="0"/>
          </a:p>
        </p:txBody>
      </p:sp>
    </p:spTree>
    <p:extLst>
      <p:ext uri="{BB962C8B-B14F-4D97-AF65-F5344CB8AC3E}">
        <p14:creationId xmlns:p14="http://schemas.microsoft.com/office/powerpoint/2010/main" val="175703815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itl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E4B71E-DE35-AF0A-9F10-DAC82673DCB6}"/>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10510140" cy="6868884"/>
          </a:xfrm>
          <a:prstGeom prst="rect">
            <a:avLst/>
          </a:prstGeom>
        </p:spPr>
      </p:pic>
      <p:sp>
        <p:nvSpPr>
          <p:cNvPr id="27" name="Freeform: Shape 26">
            <a:extLst>
              <a:ext uri="{FF2B5EF4-FFF2-40B4-BE49-F238E27FC236}">
                <a16:creationId xmlns:a16="http://schemas.microsoft.com/office/drawing/2014/main" id="{9D448126-779A-1D73-160B-23ECEDB280DB}"/>
              </a:ext>
              <a:ext uri="{C183D7F6-B498-43B3-948B-1728B52AA6E4}">
                <adec:decorative xmlns:adec="http://schemas.microsoft.com/office/drawing/2017/decorative" val="1"/>
              </a:ext>
            </a:extLst>
          </p:cNvPr>
          <p:cNvSpPr/>
          <p:nvPr/>
        </p:nvSpPr>
        <p:spPr>
          <a:xfrm>
            <a:off x="4804727" y="-12526"/>
            <a:ext cx="7387274" cy="6896100"/>
          </a:xfrm>
          <a:custGeom>
            <a:avLst/>
            <a:gdLst>
              <a:gd name="connsiteX0" fmla="*/ 121063 w 7692009"/>
              <a:gd name="connsiteY0" fmla="*/ 0 h 6934200"/>
              <a:gd name="connsiteX1" fmla="*/ 7692009 w 7692009"/>
              <a:gd name="connsiteY1" fmla="*/ 0 h 6934200"/>
              <a:gd name="connsiteX2" fmla="*/ 7692009 w 7692009"/>
              <a:gd name="connsiteY2" fmla="*/ 6934200 h 6934200"/>
              <a:gd name="connsiteX3" fmla="*/ 2586493 w 7692009"/>
              <a:gd name="connsiteY3" fmla="*/ 6934200 h 6934200"/>
              <a:gd name="connsiteX4" fmla="*/ 2516023 w 7692009"/>
              <a:gd name="connsiteY4" fmla="*/ 6871902 h 6934200"/>
              <a:gd name="connsiteX5" fmla="*/ 1211320 w 7692009"/>
              <a:gd name="connsiteY5" fmla="*/ 5304877 h 6934200"/>
              <a:gd name="connsiteX6" fmla="*/ 112914 w 7692009"/>
              <a:gd name="connsiteY6" fmla="*/ 38065 h 6934200"/>
              <a:gd name="connsiteX7" fmla="*/ 121063 w 7692009"/>
              <a:gd name="connsiteY7" fmla="*/ 0 h 693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2009" h="6934200">
                <a:moveTo>
                  <a:pt x="121063" y="0"/>
                </a:moveTo>
                <a:lnTo>
                  <a:pt x="7692009" y="0"/>
                </a:lnTo>
                <a:lnTo>
                  <a:pt x="7692009" y="6934200"/>
                </a:lnTo>
                <a:lnTo>
                  <a:pt x="2586493" y="6934200"/>
                </a:lnTo>
                <a:lnTo>
                  <a:pt x="2516023" y="6871902"/>
                </a:lnTo>
                <a:cubicBezTo>
                  <a:pt x="2030442" y="6423551"/>
                  <a:pt x="1589103" y="5899225"/>
                  <a:pt x="1211320" y="5304877"/>
                </a:cubicBezTo>
                <a:cubicBezTo>
                  <a:pt x="140936" y="3620890"/>
                  <a:pt x="-203904" y="1713551"/>
                  <a:pt x="112914" y="38065"/>
                </a:cubicBezTo>
                <a:lnTo>
                  <a:pt x="121063"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Picture 21">
            <a:extLst>
              <a:ext uri="{FF2B5EF4-FFF2-40B4-BE49-F238E27FC236}">
                <a16:creationId xmlns:a16="http://schemas.microsoft.com/office/drawing/2014/main" id="{72BF763C-B25B-3015-12CE-8E6BA1CE06F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2927" y="348315"/>
            <a:ext cx="2591400" cy="982859"/>
          </a:xfrm>
          <a:prstGeom prst="rect">
            <a:avLst/>
          </a:prstGeom>
        </p:spPr>
      </p:pic>
      <p:pic>
        <p:nvPicPr>
          <p:cNvPr id="2" name="Picture 1">
            <a:extLst>
              <a:ext uri="{FF2B5EF4-FFF2-40B4-BE49-F238E27FC236}">
                <a16:creationId xmlns:a16="http://schemas.microsoft.com/office/drawing/2014/main" id="{A735DA11-7CDF-718E-F072-33D30A0B0BBC}"/>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510140" y="5972783"/>
            <a:ext cx="1321443" cy="515939"/>
          </a:xfrm>
          <a:prstGeom prst="rect">
            <a:avLst/>
          </a:prstGeom>
        </p:spPr>
      </p:pic>
      <p:sp>
        <p:nvSpPr>
          <p:cNvPr id="25" name="Title 1">
            <a:extLst>
              <a:ext uri="{FF2B5EF4-FFF2-40B4-BE49-F238E27FC236}">
                <a16:creationId xmlns:a16="http://schemas.microsoft.com/office/drawing/2014/main" id="{484D9B70-C61A-23F6-367F-42CB7154F36A}"/>
              </a:ext>
            </a:extLst>
          </p:cNvPr>
          <p:cNvSpPr>
            <a:spLocks noGrp="1"/>
          </p:cNvSpPr>
          <p:nvPr>
            <p:ph type="title" hasCustomPrompt="1"/>
          </p:nvPr>
        </p:nvSpPr>
        <p:spPr>
          <a:xfrm>
            <a:off x="5615065" y="2853629"/>
            <a:ext cx="6129261" cy="959583"/>
          </a:xfrm>
        </p:spPr>
        <p:txBody>
          <a:bodyPr>
            <a:noAutofit/>
          </a:bodyPr>
          <a:lstStyle>
            <a:lvl1pPr algn="r">
              <a:defRPr sz="4000" b="1">
                <a:solidFill>
                  <a:schemeClr val="tx1"/>
                </a:solidFill>
              </a:defRPr>
            </a:lvl1pPr>
          </a:lstStyle>
          <a:p>
            <a:r>
              <a:rPr lang="en-US"/>
              <a:t>Click to here to edit the presentation title</a:t>
            </a:r>
          </a:p>
        </p:txBody>
      </p:sp>
      <p:sp>
        <p:nvSpPr>
          <p:cNvPr id="26" name="Text Placeholder 2">
            <a:extLst>
              <a:ext uri="{FF2B5EF4-FFF2-40B4-BE49-F238E27FC236}">
                <a16:creationId xmlns:a16="http://schemas.microsoft.com/office/drawing/2014/main" id="{53422739-2880-22B6-474A-C0267D2B9DCC}"/>
              </a:ext>
            </a:extLst>
          </p:cNvPr>
          <p:cNvSpPr>
            <a:spLocks noGrp="1"/>
          </p:cNvSpPr>
          <p:nvPr>
            <p:ph type="body" idx="1" hasCustomPrompt="1"/>
          </p:nvPr>
        </p:nvSpPr>
        <p:spPr>
          <a:xfrm>
            <a:off x="6520379" y="4220590"/>
            <a:ext cx="5218683" cy="823912"/>
          </a:xfrm>
        </p:spPr>
        <p:txBody>
          <a:bodyPr anchor="b"/>
          <a:lstStyle>
            <a:lvl1pPr marL="0" indent="0" algn="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here to edit the title slide </a:t>
            </a:r>
          </a:p>
        </p:txBody>
      </p:sp>
      <p:grpSp>
        <p:nvGrpSpPr>
          <p:cNvPr id="28" name="Group 27">
            <a:extLst>
              <a:ext uri="{FF2B5EF4-FFF2-40B4-BE49-F238E27FC236}">
                <a16:creationId xmlns:a16="http://schemas.microsoft.com/office/drawing/2014/main" id="{2A78CDCE-33FF-0510-B5BB-5F79BF69DEE6}"/>
              </a:ext>
            </a:extLst>
          </p:cNvPr>
          <p:cNvGrpSpPr/>
          <p:nvPr/>
        </p:nvGrpSpPr>
        <p:grpSpPr>
          <a:xfrm>
            <a:off x="-6" y="-3"/>
            <a:ext cx="1665521" cy="6858002"/>
            <a:chOff x="-6" y="-3"/>
            <a:chExt cx="1665521" cy="6858002"/>
          </a:xfrm>
        </p:grpSpPr>
        <p:sp>
          <p:nvSpPr>
            <p:cNvPr id="29" name="Google Shape;31;p5">
              <a:extLst>
                <a:ext uri="{FF2B5EF4-FFF2-40B4-BE49-F238E27FC236}">
                  <a16:creationId xmlns:a16="http://schemas.microsoft.com/office/drawing/2014/main" id="{1D0A7002-5E7D-003D-A6E0-60B09683DF54}"/>
                </a:ext>
                <a:ext uri="{C183D7F6-B498-43B3-948B-1728B52AA6E4}">
                  <adec:decorative xmlns:adec="http://schemas.microsoft.com/office/drawing/2017/decorative" val="1"/>
                </a:ext>
              </a:extLst>
            </p:cNvPr>
            <p:cNvSpPr/>
            <p:nvPr/>
          </p:nvSpPr>
          <p:spPr>
            <a:xfrm rot="10800000">
              <a:off x="0" y="0"/>
              <a:ext cx="1665515" cy="6611345"/>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0070C0"/>
            </a:solidFill>
            <a:ln>
              <a:noFill/>
            </a:ln>
            <a:effectLst>
              <a:outerShdw blurRad="214313" algn="bl" rotWithShape="0">
                <a:sysClr val="windowText" lastClr="000000">
                  <a:alpha val="25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30" name="Google Shape;32;p5">
              <a:extLst>
                <a:ext uri="{FF2B5EF4-FFF2-40B4-BE49-F238E27FC236}">
                  <a16:creationId xmlns:a16="http://schemas.microsoft.com/office/drawing/2014/main" id="{71210020-4C74-4E32-9D76-24EEEDC03377}"/>
                </a:ext>
                <a:ext uri="{C183D7F6-B498-43B3-948B-1728B52AA6E4}">
                  <adec:decorative xmlns:adec="http://schemas.microsoft.com/office/drawing/2017/decorative" val="1"/>
                </a:ext>
              </a:extLst>
            </p:cNvPr>
            <p:cNvSpPr/>
            <p:nvPr/>
          </p:nvSpPr>
          <p:spPr>
            <a:xfrm rot="10800000">
              <a:off x="-6" y="-3"/>
              <a:ext cx="1536227" cy="685800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57000">
                  <a:srgbClr val="202452"/>
                </a:gs>
                <a:gs pos="100000">
                  <a:srgbClr val="1F4E78"/>
                </a:gs>
              </a:gsLst>
              <a:lin ang="5400000" scaled="1"/>
            </a:gradFill>
            <a:ln>
              <a:noFill/>
            </a:ln>
            <a:effectLst>
              <a:outerShdw blurRad="214313" algn="bl" rotWithShape="0">
                <a:sysClr val="windowText" lastClr="000000">
                  <a:alpha val="35000"/>
                </a:sysClr>
              </a:outerShdw>
            </a:effectLst>
          </p:spPr>
          <p:txBody>
            <a:bodyPr spcFirstLastPara="1" wrap="square" lIns="91425" tIns="45700" rIns="91425" bIns="45700" anchor="ctr" anchorCtr="0">
              <a:noAutofit/>
            </a:bodyPr>
            <a:lstStyle/>
            <a:p>
              <a:pPr marR="0" lvl="0" indent="0" defTabSz="914400" fontAlgn="auto">
                <a:lnSpc>
                  <a:spcPct val="100000"/>
                </a:lnSpc>
                <a:spcBef>
                  <a:spcPts val="0"/>
                </a:spcBef>
                <a:spcAft>
                  <a:spcPts val="0"/>
                </a:spcAft>
                <a:buClr>
                  <a:srgbClr val="000000"/>
                </a:buClr>
                <a:buSzTx/>
                <a:buFont typeface="Arial"/>
                <a:buNone/>
                <a:tabLst/>
              </a:pPr>
              <a:endParaRPr kumimoji="0" b="0" i="0" u="none" strike="noStrike" kern="0" cap="none" spc="0" normalizeH="0" baseline="0" noProof="0">
                <a:ln>
                  <a:noFill/>
                </a:ln>
                <a:solidFill>
                  <a:srgbClr val="000000"/>
                </a:solidFill>
                <a:effectLst/>
                <a:uLnTx/>
                <a:uFillTx/>
                <a:cs typeface="Calibri"/>
                <a:sym typeface="Calibri"/>
              </a:endParaRPr>
            </a:p>
          </p:txBody>
        </p:sp>
        <p:sp>
          <p:nvSpPr>
            <p:cNvPr id="31" name="Google Shape;33;p5">
              <a:extLst>
                <a:ext uri="{FF2B5EF4-FFF2-40B4-BE49-F238E27FC236}">
                  <a16:creationId xmlns:a16="http://schemas.microsoft.com/office/drawing/2014/main" id="{B1159E3E-1B32-AA5F-0BE9-8B1B32E378F9}"/>
                </a:ext>
                <a:ext uri="{C183D7F6-B498-43B3-948B-1728B52AA6E4}">
                  <adec:decorative xmlns:adec="http://schemas.microsoft.com/office/drawing/2017/decorative" val="1"/>
                </a:ext>
              </a:extLst>
            </p:cNvPr>
            <p:cNvSpPr/>
            <p:nvPr/>
          </p:nvSpPr>
          <p:spPr>
            <a:xfrm rot="10800000">
              <a:off x="-5" y="5549203"/>
              <a:ext cx="1011392" cy="1308796"/>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noFill/>
            </a:ln>
            <a:effectLst>
              <a:outerShdw blurRad="214313" algn="bl" rotWithShape="0">
                <a:sysClr val="windowText" lastClr="000000">
                  <a:alpha val="30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grpSp>
      <p:sp>
        <p:nvSpPr>
          <p:cNvPr id="3" name="TextBox 2">
            <a:extLst>
              <a:ext uri="{FF2B5EF4-FFF2-40B4-BE49-F238E27FC236}">
                <a16:creationId xmlns:a16="http://schemas.microsoft.com/office/drawing/2014/main" id="{04E0CCAA-9B44-7DB7-F560-5B13386EC2E1}"/>
              </a:ext>
            </a:extLst>
          </p:cNvPr>
          <p:cNvSpPr txBox="1"/>
          <p:nvPr/>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pPr lvl="0"/>
              <a:t>‹#›</a:t>
            </a:fld>
            <a:endParaRPr lang="en-US" sz="1200" noProof="0"/>
          </a:p>
        </p:txBody>
      </p:sp>
    </p:spTree>
    <p:extLst>
      <p:ext uri="{BB962C8B-B14F-4D97-AF65-F5344CB8AC3E}">
        <p14:creationId xmlns:p14="http://schemas.microsoft.com/office/powerpoint/2010/main" val="58563897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5">
    <p:spTree>
      <p:nvGrpSpPr>
        <p:cNvPr id="1" name=""/>
        <p:cNvGrpSpPr/>
        <p:nvPr/>
      </p:nvGrpSpPr>
      <p:grpSpPr>
        <a:xfrm>
          <a:off x="0" y="0"/>
          <a:ext cx="0" cy="0"/>
          <a:chOff x="0" y="0"/>
          <a:chExt cx="0" cy="0"/>
        </a:xfrm>
      </p:grpSpPr>
      <p:pic>
        <p:nvPicPr>
          <p:cNvPr id="25" name="Picture 24" descr="A person and child laughing at each other&#10;&#10;Description automatically generated">
            <a:extLst>
              <a:ext uri="{FF2B5EF4-FFF2-40B4-BE49-F238E27FC236}">
                <a16:creationId xmlns:a16="http://schemas.microsoft.com/office/drawing/2014/main" id="{FC81895F-A585-4F1A-1A04-171EE454FC4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 y="-10884"/>
            <a:ext cx="7552953" cy="6868884"/>
          </a:xfrm>
          <a:prstGeom prst="rect">
            <a:avLst/>
          </a:prstGeom>
        </p:spPr>
      </p:pic>
      <p:sp>
        <p:nvSpPr>
          <p:cNvPr id="26" name="Freeform: Shape 25">
            <a:extLst>
              <a:ext uri="{FF2B5EF4-FFF2-40B4-BE49-F238E27FC236}">
                <a16:creationId xmlns:a16="http://schemas.microsoft.com/office/drawing/2014/main" id="{5126AD0D-88D1-75E2-F3B9-1613F3D883CF}"/>
              </a:ext>
            </a:extLst>
          </p:cNvPr>
          <p:cNvSpPr/>
          <p:nvPr/>
        </p:nvSpPr>
        <p:spPr>
          <a:xfrm>
            <a:off x="5051502" y="-10884"/>
            <a:ext cx="7151131" cy="6894457"/>
          </a:xfrm>
          <a:custGeom>
            <a:avLst/>
            <a:gdLst>
              <a:gd name="connsiteX0" fmla="*/ 231590 w 6983328"/>
              <a:gd name="connsiteY0" fmla="*/ 0 h 6914137"/>
              <a:gd name="connsiteX1" fmla="*/ 6983328 w 6983328"/>
              <a:gd name="connsiteY1" fmla="*/ 0 h 6914137"/>
              <a:gd name="connsiteX2" fmla="*/ 6983328 w 6983328"/>
              <a:gd name="connsiteY2" fmla="*/ 6914137 h 6914137"/>
              <a:gd name="connsiteX3" fmla="*/ 2050919 w 6983328"/>
              <a:gd name="connsiteY3" fmla="*/ 6914137 h 6914137"/>
              <a:gd name="connsiteX4" fmla="*/ 1982839 w 6983328"/>
              <a:gd name="connsiteY4" fmla="*/ 6851245 h 6914137"/>
              <a:gd name="connsiteX5" fmla="*/ 722373 w 6983328"/>
              <a:gd name="connsiteY5" fmla="*/ 5269267 h 6914137"/>
              <a:gd name="connsiteX6" fmla="*/ 212929 w 6983328"/>
              <a:gd name="connsiteY6" fmla="*/ 61270 h 6914137"/>
              <a:gd name="connsiteX7" fmla="*/ 231590 w 6983328"/>
              <a:gd name="connsiteY7" fmla="*/ 0 h 691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83328" h="6914137">
                <a:moveTo>
                  <a:pt x="231590" y="0"/>
                </a:moveTo>
                <a:lnTo>
                  <a:pt x="6983328" y="0"/>
                </a:lnTo>
                <a:lnTo>
                  <a:pt x="6983328" y="6914137"/>
                </a:lnTo>
                <a:lnTo>
                  <a:pt x="2050919" y="6914137"/>
                </a:lnTo>
                <a:lnTo>
                  <a:pt x="1982839" y="6851245"/>
                </a:lnTo>
                <a:cubicBezTo>
                  <a:pt x="1513722" y="6398616"/>
                  <a:pt x="1087347" y="5869287"/>
                  <a:pt x="722373" y="5269267"/>
                </a:cubicBezTo>
                <a:cubicBezTo>
                  <a:pt x="-247088" y="3675466"/>
                  <a:pt x="-44674" y="972528"/>
                  <a:pt x="212929" y="61270"/>
                </a:cubicBezTo>
                <a:lnTo>
                  <a:pt x="23159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Picture 21">
            <a:extLst>
              <a:ext uri="{FF2B5EF4-FFF2-40B4-BE49-F238E27FC236}">
                <a16:creationId xmlns:a16="http://schemas.microsoft.com/office/drawing/2014/main" id="{72BF763C-B25B-3015-12CE-8E6BA1CE06F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2927" y="348315"/>
            <a:ext cx="2591400" cy="982859"/>
          </a:xfrm>
          <a:prstGeom prst="rect">
            <a:avLst/>
          </a:prstGeom>
        </p:spPr>
      </p:pic>
      <p:pic>
        <p:nvPicPr>
          <p:cNvPr id="7" name="Picture 6">
            <a:extLst>
              <a:ext uri="{FF2B5EF4-FFF2-40B4-BE49-F238E27FC236}">
                <a16:creationId xmlns:a16="http://schemas.microsoft.com/office/drawing/2014/main" id="{9952F410-E549-7BEB-A7D1-F3DEBFE5DCB1}"/>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510140" y="5972783"/>
            <a:ext cx="1321443" cy="515939"/>
          </a:xfrm>
          <a:prstGeom prst="rect">
            <a:avLst/>
          </a:prstGeom>
        </p:spPr>
      </p:pic>
      <p:sp>
        <p:nvSpPr>
          <p:cNvPr id="20" name="Title 1">
            <a:extLst>
              <a:ext uri="{FF2B5EF4-FFF2-40B4-BE49-F238E27FC236}">
                <a16:creationId xmlns:a16="http://schemas.microsoft.com/office/drawing/2014/main" id="{6682AC33-F615-5E2D-4510-320AE4ABCCFB}"/>
              </a:ext>
            </a:extLst>
          </p:cNvPr>
          <p:cNvSpPr>
            <a:spLocks noGrp="1"/>
          </p:cNvSpPr>
          <p:nvPr>
            <p:ph type="title" hasCustomPrompt="1"/>
          </p:nvPr>
        </p:nvSpPr>
        <p:spPr>
          <a:xfrm>
            <a:off x="5615065" y="2853629"/>
            <a:ext cx="6129261" cy="959583"/>
          </a:xfrm>
        </p:spPr>
        <p:txBody>
          <a:bodyPr>
            <a:noAutofit/>
          </a:bodyPr>
          <a:lstStyle>
            <a:lvl1pPr algn="r">
              <a:defRPr sz="4000" b="1">
                <a:solidFill>
                  <a:schemeClr val="tx1"/>
                </a:solidFill>
              </a:defRPr>
            </a:lvl1pPr>
          </a:lstStyle>
          <a:p>
            <a:r>
              <a:rPr lang="en-US"/>
              <a:t>Click to here to edit the presentation title</a:t>
            </a:r>
          </a:p>
        </p:txBody>
      </p:sp>
      <p:sp>
        <p:nvSpPr>
          <p:cNvPr id="21" name="Text Placeholder 2">
            <a:extLst>
              <a:ext uri="{FF2B5EF4-FFF2-40B4-BE49-F238E27FC236}">
                <a16:creationId xmlns:a16="http://schemas.microsoft.com/office/drawing/2014/main" id="{B85779D6-3A4C-9129-7A17-2AEE43C8ED1A}"/>
              </a:ext>
            </a:extLst>
          </p:cNvPr>
          <p:cNvSpPr>
            <a:spLocks noGrp="1"/>
          </p:cNvSpPr>
          <p:nvPr>
            <p:ph type="body" idx="1" hasCustomPrompt="1"/>
          </p:nvPr>
        </p:nvSpPr>
        <p:spPr>
          <a:xfrm>
            <a:off x="6520379" y="4220590"/>
            <a:ext cx="5218683" cy="823912"/>
          </a:xfrm>
        </p:spPr>
        <p:txBody>
          <a:bodyPr anchor="b"/>
          <a:lstStyle>
            <a:lvl1pPr marL="0" indent="0" algn="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here to edit the title slide </a:t>
            </a:r>
          </a:p>
        </p:txBody>
      </p:sp>
      <p:grpSp>
        <p:nvGrpSpPr>
          <p:cNvPr id="27" name="Group 26">
            <a:extLst>
              <a:ext uri="{FF2B5EF4-FFF2-40B4-BE49-F238E27FC236}">
                <a16:creationId xmlns:a16="http://schemas.microsoft.com/office/drawing/2014/main" id="{64613772-3BE9-A3CE-3E48-9B06D6297186}"/>
              </a:ext>
            </a:extLst>
          </p:cNvPr>
          <p:cNvGrpSpPr/>
          <p:nvPr/>
        </p:nvGrpSpPr>
        <p:grpSpPr>
          <a:xfrm>
            <a:off x="-6" y="-3"/>
            <a:ext cx="1665521" cy="6858002"/>
            <a:chOff x="-6" y="-3"/>
            <a:chExt cx="1665521" cy="6858002"/>
          </a:xfrm>
        </p:grpSpPr>
        <p:sp>
          <p:nvSpPr>
            <p:cNvPr id="28" name="Google Shape;31;p5">
              <a:extLst>
                <a:ext uri="{FF2B5EF4-FFF2-40B4-BE49-F238E27FC236}">
                  <a16:creationId xmlns:a16="http://schemas.microsoft.com/office/drawing/2014/main" id="{F5E9EC72-488C-CB15-3441-687C3CE34804}"/>
                </a:ext>
                <a:ext uri="{C183D7F6-B498-43B3-948B-1728B52AA6E4}">
                  <adec:decorative xmlns:adec="http://schemas.microsoft.com/office/drawing/2017/decorative" val="1"/>
                </a:ext>
              </a:extLst>
            </p:cNvPr>
            <p:cNvSpPr/>
            <p:nvPr/>
          </p:nvSpPr>
          <p:spPr>
            <a:xfrm rot="10800000">
              <a:off x="0" y="0"/>
              <a:ext cx="1665515" cy="6611345"/>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0070C0"/>
            </a:solidFill>
            <a:ln>
              <a:noFill/>
            </a:ln>
            <a:effectLst>
              <a:outerShdw blurRad="214313" algn="bl" rotWithShape="0">
                <a:sysClr val="windowText" lastClr="000000">
                  <a:alpha val="25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29" name="Google Shape;32;p5">
              <a:extLst>
                <a:ext uri="{FF2B5EF4-FFF2-40B4-BE49-F238E27FC236}">
                  <a16:creationId xmlns:a16="http://schemas.microsoft.com/office/drawing/2014/main" id="{DBCD50C5-6171-EC9B-371D-7F8C2F06E92B}"/>
                </a:ext>
                <a:ext uri="{C183D7F6-B498-43B3-948B-1728B52AA6E4}">
                  <adec:decorative xmlns:adec="http://schemas.microsoft.com/office/drawing/2017/decorative" val="1"/>
                </a:ext>
              </a:extLst>
            </p:cNvPr>
            <p:cNvSpPr/>
            <p:nvPr/>
          </p:nvSpPr>
          <p:spPr>
            <a:xfrm rot="10800000">
              <a:off x="-6" y="-3"/>
              <a:ext cx="1536227" cy="685800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57000">
                  <a:srgbClr val="202452"/>
                </a:gs>
                <a:gs pos="100000">
                  <a:srgbClr val="1F4E78"/>
                </a:gs>
              </a:gsLst>
              <a:lin ang="5400000" scaled="1"/>
            </a:gradFill>
            <a:ln>
              <a:noFill/>
            </a:ln>
            <a:effectLst>
              <a:outerShdw blurRad="214313" algn="bl" rotWithShape="0">
                <a:sysClr val="windowText" lastClr="000000">
                  <a:alpha val="35000"/>
                </a:sysClr>
              </a:outerShdw>
            </a:effectLst>
          </p:spPr>
          <p:txBody>
            <a:bodyPr spcFirstLastPara="1" wrap="square" lIns="91425" tIns="45700" rIns="91425" bIns="45700" anchor="ctr" anchorCtr="0">
              <a:noAutofit/>
            </a:bodyPr>
            <a:lstStyle/>
            <a:p>
              <a:pPr marR="0" lvl="0" indent="0" defTabSz="914400" fontAlgn="auto">
                <a:lnSpc>
                  <a:spcPct val="100000"/>
                </a:lnSpc>
                <a:spcBef>
                  <a:spcPts val="0"/>
                </a:spcBef>
                <a:spcAft>
                  <a:spcPts val="0"/>
                </a:spcAft>
                <a:buClr>
                  <a:srgbClr val="000000"/>
                </a:buClr>
                <a:buSzTx/>
                <a:buFont typeface="Arial"/>
                <a:buNone/>
                <a:tabLst/>
              </a:pPr>
              <a:endParaRPr kumimoji="0" b="0" i="0" u="none" strike="noStrike" kern="0" cap="none" spc="0" normalizeH="0" baseline="0" noProof="0">
                <a:ln>
                  <a:noFill/>
                </a:ln>
                <a:solidFill>
                  <a:srgbClr val="000000"/>
                </a:solidFill>
                <a:effectLst/>
                <a:uLnTx/>
                <a:uFillTx/>
                <a:cs typeface="Calibri"/>
                <a:sym typeface="Calibri"/>
              </a:endParaRPr>
            </a:p>
          </p:txBody>
        </p:sp>
        <p:sp>
          <p:nvSpPr>
            <p:cNvPr id="30" name="Google Shape;33;p5">
              <a:extLst>
                <a:ext uri="{FF2B5EF4-FFF2-40B4-BE49-F238E27FC236}">
                  <a16:creationId xmlns:a16="http://schemas.microsoft.com/office/drawing/2014/main" id="{C9CCDFE9-55FA-110A-CC33-7FFBA97D67AB}"/>
                </a:ext>
                <a:ext uri="{C183D7F6-B498-43B3-948B-1728B52AA6E4}">
                  <adec:decorative xmlns:adec="http://schemas.microsoft.com/office/drawing/2017/decorative" val="1"/>
                </a:ext>
              </a:extLst>
            </p:cNvPr>
            <p:cNvSpPr/>
            <p:nvPr/>
          </p:nvSpPr>
          <p:spPr>
            <a:xfrm rot="10800000">
              <a:off x="-5" y="5549203"/>
              <a:ext cx="1011392" cy="1308796"/>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noFill/>
            </a:ln>
            <a:effectLst>
              <a:outerShdw blurRad="214313" algn="bl" rotWithShape="0">
                <a:sysClr val="windowText" lastClr="000000">
                  <a:alpha val="30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grpSp>
      <p:sp>
        <p:nvSpPr>
          <p:cNvPr id="2" name="TextBox 1">
            <a:extLst>
              <a:ext uri="{FF2B5EF4-FFF2-40B4-BE49-F238E27FC236}">
                <a16:creationId xmlns:a16="http://schemas.microsoft.com/office/drawing/2014/main" id="{E1AB0C52-4AE6-4237-0B35-8CD514372527}"/>
              </a:ext>
            </a:extLst>
          </p:cNvPr>
          <p:cNvSpPr txBox="1"/>
          <p:nvPr/>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pPr lvl="0"/>
              <a:t>‹#›</a:t>
            </a:fld>
            <a:endParaRPr lang="en-US" sz="1200" noProof="0"/>
          </a:p>
        </p:txBody>
      </p:sp>
    </p:spTree>
    <p:extLst>
      <p:ext uri="{BB962C8B-B14F-4D97-AF65-F5344CB8AC3E}">
        <p14:creationId xmlns:p14="http://schemas.microsoft.com/office/powerpoint/2010/main" val="35898213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itle 6">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2CFA87-DE41-CF80-A39B-3C69C89CDCB3}"/>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5" y="-5160"/>
            <a:ext cx="7829967" cy="6883632"/>
          </a:xfrm>
          <a:prstGeom prst="rect">
            <a:avLst/>
          </a:prstGeom>
        </p:spPr>
      </p:pic>
      <p:sp>
        <p:nvSpPr>
          <p:cNvPr id="23" name="Freeform: Shape 22">
            <a:extLst>
              <a:ext uri="{FF2B5EF4-FFF2-40B4-BE49-F238E27FC236}">
                <a16:creationId xmlns:a16="http://schemas.microsoft.com/office/drawing/2014/main" id="{4802BCCC-14A2-2A6D-4766-EF0043F7EDCB}"/>
              </a:ext>
              <a:ext uri="{C183D7F6-B498-43B3-948B-1728B52AA6E4}">
                <adec:decorative xmlns:adec="http://schemas.microsoft.com/office/drawing/2017/decorative" val="1"/>
              </a:ext>
            </a:extLst>
          </p:cNvPr>
          <p:cNvSpPr/>
          <p:nvPr/>
        </p:nvSpPr>
        <p:spPr>
          <a:xfrm>
            <a:off x="4804727" y="-12526"/>
            <a:ext cx="7387274" cy="6896100"/>
          </a:xfrm>
          <a:custGeom>
            <a:avLst/>
            <a:gdLst>
              <a:gd name="connsiteX0" fmla="*/ 121063 w 7692009"/>
              <a:gd name="connsiteY0" fmla="*/ 0 h 6934200"/>
              <a:gd name="connsiteX1" fmla="*/ 7692009 w 7692009"/>
              <a:gd name="connsiteY1" fmla="*/ 0 h 6934200"/>
              <a:gd name="connsiteX2" fmla="*/ 7692009 w 7692009"/>
              <a:gd name="connsiteY2" fmla="*/ 6934200 h 6934200"/>
              <a:gd name="connsiteX3" fmla="*/ 2586493 w 7692009"/>
              <a:gd name="connsiteY3" fmla="*/ 6934200 h 6934200"/>
              <a:gd name="connsiteX4" fmla="*/ 2516023 w 7692009"/>
              <a:gd name="connsiteY4" fmla="*/ 6871902 h 6934200"/>
              <a:gd name="connsiteX5" fmla="*/ 1211320 w 7692009"/>
              <a:gd name="connsiteY5" fmla="*/ 5304877 h 6934200"/>
              <a:gd name="connsiteX6" fmla="*/ 112914 w 7692009"/>
              <a:gd name="connsiteY6" fmla="*/ 38065 h 6934200"/>
              <a:gd name="connsiteX7" fmla="*/ 121063 w 7692009"/>
              <a:gd name="connsiteY7" fmla="*/ 0 h 693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2009" h="6934200">
                <a:moveTo>
                  <a:pt x="121063" y="0"/>
                </a:moveTo>
                <a:lnTo>
                  <a:pt x="7692009" y="0"/>
                </a:lnTo>
                <a:lnTo>
                  <a:pt x="7692009" y="6934200"/>
                </a:lnTo>
                <a:lnTo>
                  <a:pt x="2586493" y="6934200"/>
                </a:lnTo>
                <a:lnTo>
                  <a:pt x="2516023" y="6871902"/>
                </a:lnTo>
                <a:cubicBezTo>
                  <a:pt x="2030442" y="6423551"/>
                  <a:pt x="1589103" y="5899225"/>
                  <a:pt x="1211320" y="5304877"/>
                </a:cubicBezTo>
                <a:cubicBezTo>
                  <a:pt x="140936" y="3620890"/>
                  <a:pt x="-203904" y="1713551"/>
                  <a:pt x="112914" y="38065"/>
                </a:cubicBezTo>
                <a:lnTo>
                  <a:pt x="121063"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Picture 21">
            <a:extLst>
              <a:ext uri="{FF2B5EF4-FFF2-40B4-BE49-F238E27FC236}">
                <a16:creationId xmlns:a16="http://schemas.microsoft.com/office/drawing/2014/main" id="{72BF763C-B25B-3015-12CE-8E6BA1CE06F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2927" y="348315"/>
            <a:ext cx="2591400" cy="982859"/>
          </a:xfrm>
          <a:prstGeom prst="rect">
            <a:avLst/>
          </a:prstGeom>
        </p:spPr>
      </p:pic>
      <p:pic>
        <p:nvPicPr>
          <p:cNvPr id="7" name="Picture 6">
            <a:extLst>
              <a:ext uri="{FF2B5EF4-FFF2-40B4-BE49-F238E27FC236}">
                <a16:creationId xmlns:a16="http://schemas.microsoft.com/office/drawing/2014/main" id="{9952F410-E549-7BEB-A7D1-F3DEBFE5DCB1}"/>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510140" y="5972783"/>
            <a:ext cx="1321443" cy="515939"/>
          </a:xfrm>
          <a:prstGeom prst="rect">
            <a:avLst/>
          </a:prstGeom>
        </p:spPr>
      </p:pic>
      <p:sp>
        <p:nvSpPr>
          <p:cNvPr id="20" name="Title 1">
            <a:extLst>
              <a:ext uri="{FF2B5EF4-FFF2-40B4-BE49-F238E27FC236}">
                <a16:creationId xmlns:a16="http://schemas.microsoft.com/office/drawing/2014/main" id="{BFD73D28-FFDA-8137-49EC-88D97B934E89}"/>
              </a:ext>
            </a:extLst>
          </p:cNvPr>
          <p:cNvSpPr>
            <a:spLocks noGrp="1"/>
          </p:cNvSpPr>
          <p:nvPr>
            <p:ph type="title" hasCustomPrompt="1"/>
          </p:nvPr>
        </p:nvSpPr>
        <p:spPr>
          <a:xfrm>
            <a:off x="5615065" y="2853629"/>
            <a:ext cx="6129261" cy="959583"/>
          </a:xfrm>
        </p:spPr>
        <p:txBody>
          <a:bodyPr>
            <a:noAutofit/>
          </a:bodyPr>
          <a:lstStyle>
            <a:lvl1pPr algn="r">
              <a:defRPr sz="4000" b="1">
                <a:solidFill>
                  <a:schemeClr val="tx1"/>
                </a:solidFill>
              </a:defRPr>
            </a:lvl1pPr>
          </a:lstStyle>
          <a:p>
            <a:r>
              <a:rPr lang="en-US"/>
              <a:t>Click to here to edit the presentation title</a:t>
            </a:r>
          </a:p>
        </p:txBody>
      </p:sp>
      <p:sp>
        <p:nvSpPr>
          <p:cNvPr id="21" name="Text Placeholder 2">
            <a:extLst>
              <a:ext uri="{FF2B5EF4-FFF2-40B4-BE49-F238E27FC236}">
                <a16:creationId xmlns:a16="http://schemas.microsoft.com/office/drawing/2014/main" id="{B8893B35-0061-7CDF-C180-8AB834F09B03}"/>
              </a:ext>
            </a:extLst>
          </p:cNvPr>
          <p:cNvSpPr>
            <a:spLocks noGrp="1"/>
          </p:cNvSpPr>
          <p:nvPr>
            <p:ph type="body" idx="1" hasCustomPrompt="1"/>
          </p:nvPr>
        </p:nvSpPr>
        <p:spPr>
          <a:xfrm>
            <a:off x="6520379" y="4220590"/>
            <a:ext cx="5218683" cy="823912"/>
          </a:xfrm>
        </p:spPr>
        <p:txBody>
          <a:bodyPr anchor="b"/>
          <a:lstStyle>
            <a:lvl1pPr marL="0" indent="0" algn="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here to edit the title slide </a:t>
            </a:r>
          </a:p>
        </p:txBody>
      </p:sp>
      <p:grpSp>
        <p:nvGrpSpPr>
          <p:cNvPr id="24" name="Group 23">
            <a:extLst>
              <a:ext uri="{FF2B5EF4-FFF2-40B4-BE49-F238E27FC236}">
                <a16:creationId xmlns:a16="http://schemas.microsoft.com/office/drawing/2014/main" id="{7810DC30-8AAD-E791-DC82-9E9A1A7A2EF5}"/>
              </a:ext>
            </a:extLst>
          </p:cNvPr>
          <p:cNvGrpSpPr/>
          <p:nvPr/>
        </p:nvGrpSpPr>
        <p:grpSpPr>
          <a:xfrm>
            <a:off x="-6" y="-3"/>
            <a:ext cx="1665521" cy="6858002"/>
            <a:chOff x="-6" y="-3"/>
            <a:chExt cx="1665521" cy="6858002"/>
          </a:xfrm>
        </p:grpSpPr>
        <p:sp>
          <p:nvSpPr>
            <p:cNvPr id="25" name="Google Shape;31;p5">
              <a:extLst>
                <a:ext uri="{FF2B5EF4-FFF2-40B4-BE49-F238E27FC236}">
                  <a16:creationId xmlns:a16="http://schemas.microsoft.com/office/drawing/2014/main" id="{520ECCE5-6944-7FAF-685C-ED7C2A821F5D}"/>
                </a:ext>
                <a:ext uri="{C183D7F6-B498-43B3-948B-1728B52AA6E4}">
                  <adec:decorative xmlns:adec="http://schemas.microsoft.com/office/drawing/2017/decorative" val="1"/>
                </a:ext>
              </a:extLst>
            </p:cNvPr>
            <p:cNvSpPr/>
            <p:nvPr/>
          </p:nvSpPr>
          <p:spPr>
            <a:xfrm rot="10800000">
              <a:off x="0" y="0"/>
              <a:ext cx="1665515" cy="6611345"/>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0070C0"/>
            </a:solidFill>
            <a:ln>
              <a:noFill/>
            </a:ln>
            <a:effectLst>
              <a:outerShdw blurRad="214313" algn="bl" rotWithShape="0">
                <a:sysClr val="windowText" lastClr="000000">
                  <a:alpha val="25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26" name="Google Shape;32;p5">
              <a:extLst>
                <a:ext uri="{FF2B5EF4-FFF2-40B4-BE49-F238E27FC236}">
                  <a16:creationId xmlns:a16="http://schemas.microsoft.com/office/drawing/2014/main" id="{7349563E-E8C9-EB22-5805-3D8A5D8D793C}"/>
                </a:ext>
                <a:ext uri="{C183D7F6-B498-43B3-948B-1728B52AA6E4}">
                  <adec:decorative xmlns:adec="http://schemas.microsoft.com/office/drawing/2017/decorative" val="1"/>
                </a:ext>
              </a:extLst>
            </p:cNvPr>
            <p:cNvSpPr/>
            <p:nvPr/>
          </p:nvSpPr>
          <p:spPr>
            <a:xfrm rot="10800000">
              <a:off x="-6" y="-3"/>
              <a:ext cx="1536227" cy="685800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57000">
                  <a:srgbClr val="202452"/>
                </a:gs>
                <a:gs pos="100000">
                  <a:srgbClr val="1F4E78"/>
                </a:gs>
              </a:gsLst>
              <a:lin ang="5400000" scaled="1"/>
            </a:gradFill>
            <a:ln>
              <a:noFill/>
            </a:ln>
            <a:effectLst>
              <a:outerShdw blurRad="214313" algn="bl" rotWithShape="0">
                <a:sysClr val="windowText" lastClr="000000">
                  <a:alpha val="35000"/>
                </a:sysClr>
              </a:outerShdw>
            </a:effectLst>
          </p:spPr>
          <p:txBody>
            <a:bodyPr spcFirstLastPara="1" wrap="square" lIns="91425" tIns="45700" rIns="91425" bIns="45700" anchor="ctr" anchorCtr="0">
              <a:noAutofit/>
            </a:bodyPr>
            <a:lstStyle/>
            <a:p>
              <a:pPr marR="0" lvl="0" indent="0" defTabSz="914400" fontAlgn="auto">
                <a:lnSpc>
                  <a:spcPct val="100000"/>
                </a:lnSpc>
                <a:spcBef>
                  <a:spcPts val="0"/>
                </a:spcBef>
                <a:spcAft>
                  <a:spcPts val="0"/>
                </a:spcAft>
                <a:buClr>
                  <a:srgbClr val="000000"/>
                </a:buClr>
                <a:buSzTx/>
                <a:buFont typeface="Arial"/>
                <a:buNone/>
                <a:tabLst/>
              </a:pPr>
              <a:endParaRPr kumimoji="0" b="0" i="0" u="none" strike="noStrike" kern="0" cap="none" spc="0" normalizeH="0" baseline="0" noProof="0">
                <a:ln>
                  <a:noFill/>
                </a:ln>
                <a:solidFill>
                  <a:srgbClr val="000000"/>
                </a:solidFill>
                <a:effectLst/>
                <a:uLnTx/>
                <a:uFillTx/>
                <a:cs typeface="Calibri"/>
                <a:sym typeface="Calibri"/>
              </a:endParaRPr>
            </a:p>
          </p:txBody>
        </p:sp>
        <p:sp>
          <p:nvSpPr>
            <p:cNvPr id="27" name="Google Shape;33;p5">
              <a:extLst>
                <a:ext uri="{FF2B5EF4-FFF2-40B4-BE49-F238E27FC236}">
                  <a16:creationId xmlns:a16="http://schemas.microsoft.com/office/drawing/2014/main" id="{10EE2264-004C-7E85-CB6B-B853DB0B0183}"/>
                </a:ext>
                <a:ext uri="{C183D7F6-B498-43B3-948B-1728B52AA6E4}">
                  <adec:decorative xmlns:adec="http://schemas.microsoft.com/office/drawing/2017/decorative" val="1"/>
                </a:ext>
              </a:extLst>
            </p:cNvPr>
            <p:cNvSpPr/>
            <p:nvPr/>
          </p:nvSpPr>
          <p:spPr>
            <a:xfrm rot="10800000">
              <a:off x="-5" y="5549203"/>
              <a:ext cx="1011392" cy="1308796"/>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noFill/>
            </a:ln>
            <a:effectLst>
              <a:outerShdw blurRad="214313" algn="bl" rotWithShape="0">
                <a:sysClr val="windowText" lastClr="000000">
                  <a:alpha val="30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grpSp>
      <p:sp>
        <p:nvSpPr>
          <p:cNvPr id="2" name="TextBox 1">
            <a:extLst>
              <a:ext uri="{FF2B5EF4-FFF2-40B4-BE49-F238E27FC236}">
                <a16:creationId xmlns:a16="http://schemas.microsoft.com/office/drawing/2014/main" id="{54FEAB98-331A-4A90-E999-4B3264A6B15A}"/>
              </a:ext>
            </a:extLst>
          </p:cNvPr>
          <p:cNvSpPr txBox="1"/>
          <p:nvPr/>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pPr lvl="0"/>
              <a:t>‹#›</a:t>
            </a:fld>
            <a:endParaRPr lang="en-US" sz="1200" noProof="0"/>
          </a:p>
        </p:txBody>
      </p:sp>
    </p:spTree>
    <p:extLst>
      <p:ext uri="{BB962C8B-B14F-4D97-AF65-F5344CB8AC3E}">
        <p14:creationId xmlns:p14="http://schemas.microsoft.com/office/powerpoint/2010/main" val="427614265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1_Title 7">
    <p:spTree>
      <p:nvGrpSpPr>
        <p:cNvPr id="1" name=""/>
        <p:cNvGrpSpPr/>
        <p:nvPr/>
      </p:nvGrpSpPr>
      <p:grpSpPr>
        <a:xfrm>
          <a:off x="0" y="0"/>
          <a:ext cx="0" cy="0"/>
          <a:chOff x="0" y="0"/>
          <a:chExt cx="0" cy="0"/>
        </a:xfrm>
      </p:grpSpPr>
      <p:pic>
        <p:nvPicPr>
          <p:cNvPr id="3" name="Picture 2" descr="A group of people standing on a street&#10;&#10;Description automatically generated">
            <a:extLst>
              <a:ext uri="{FF2B5EF4-FFF2-40B4-BE49-F238E27FC236}">
                <a16:creationId xmlns:a16="http://schemas.microsoft.com/office/drawing/2014/main" id="{1F9A43AA-BAA7-FB3A-1A6A-941AB1689A5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8352" y="-10884"/>
            <a:ext cx="7151132" cy="6894457"/>
          </a:xfrm>
          <a:prstGeom prst="rect">
            <a:avLst/>
          </a:prstGeom>
        </p:spPr>
      </p:pic>
      <p:sp>
        <p:nvSpPr>
          <p:cNvPr id="23" name="Freeform: Shape 22">
            <a:extLst>
              <a:ext uri="{FF2B5EF4-FFF2-40B4-BE49-F238E27FC236}">
                <a16:creationId xmlns:a16="http://schemas.microsoft.com/office/drawing/2014/main" id="{F8258568-6FD8-B977-2881-03CABA547CBE}"/>
              </a:ext>
            </a:extLst>
          </p:cNvPr>
          <p:cNvSpPr/>
          <p:nvPr/>
        </p:nvSpPr>
        <p:spPr>
          <a:xfrm>
            <a:off x="5051502" y="-10884"/>
            <a:ext cx="7151131" cy="6894457"/>
          </a:xfrm>
          <a:custGeom>
            <a:avLst/>
            <a:gdLst>
              <a:gd name="connsiteX0" fmla="*/ 231590 w 6983328"/>
              <a:gd name="connsiteY0" fmla="*/ 0 h 6914137"/>
              <a:gd name="connsiteX1" fmla="*/ 6983328 w 6983328"/>
              <a:gd name="connsiteY1" fmla="*/ 0 h 6914137"/>
              <a:gd name="connsiteX2" fmla="*/ 6983328 w 6983328"/>
              <a:gd name="connsiteY2" fmla="*/ 6914137 h 6914137"/>
              <a:gd name="connsiteX3" fmla="*/ 2050919 w 6983328"/>
              <a:gd name="connsiteY3" fmla="*/ 6914137 h 6914137"/>
              <a:gd name="connsiteX4" fmla="*/ 1982839 w 6983328"/>
              <a:gd name="connsiteY4" fmla="*/ 6851245 h 6914137"/>
              <a:gd name="connsiteX5" fmla="*/ 722373 w 6983328"/>
              <a:gd name="connsiteY5" fmla="*/ 5269267 h 6914137"/>
              <a:gd name="connsiteX6" fmla="*/ 212929 w 6983328"/>
              <a:gd name="connsiteY6" fmla="*/ 61270 h 6914137"/>
              <a:gd name="connsiteX7" fmla="*/ 231590 w 6983328"/>
              <a:gd name="connsiteY7" fmla="*/ 0 h 691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83328" h="6914137">
                <a:moveTo>
                  <a:pt x="231590" y="0"/>
                </a:moveTo>
                <a:lnTo>
                  <a:pt x="6983328" y="0"/>
                </a:lnTo>
                <a:lnTo>
                  <a:pt x="6983328" y="6914137"/>
                </a:lnTo>
                <a:lnTo>
                  <a:pt x="2050919" y="6914137"/>
                </a:lnTo>
                <a:lnTo>
                  <a:pt x="1982839" y="6851245"/>
                </a:lnTo>
                <a:cubicBezTo>
                  <a:pt x="1513722" y="6398616"/>
                  <a:pt x="1087347" y="5869287"/>
                  <a:pt x="722373" y="5269267"/>
                </a:cubicBezTo>
                <a:cubicBezTo>
                  <a:pt x="-247088" y="3675466"/>
                  <a:pt x="-44674" y="972528"/>
                  <a:pt x="212929" y="61270"/>
                </a:cubicBezTo>
                <a:lnTo>
                  <a:pt x="23159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Picture 21">
            <a:extLst>
              <a:ext uri="{FF2B5EF4-FFF2-40B4-BE49-F238E27FC236}">
                <a16:creationId xmlns:a16="http://schemas.microsoft.com/office/drawing/2014/main" id="{72BF763C-B25B-3015-12CE-8E6BA1CE06F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2927" y="348315"/>
            <a:ext cx="2591400" cy="982859"/>
          </a:xfrm>
          <a:prstGeom prst="rect">
            <a:avLst/>
          </a:prstGeom>
        </p:spPr>
      </p:pic>
      <p:pic>
        <p:nvPicPr>
          <p:cNvPr id="5" name="Picture 4">
            <a:extLst>
              <a:ext uri="{FF2B5EF4-FFF2-40B4-BE49-F238E27FC236}">
                <a16:creationId xmlns:a16="http://schemas.microsoft.com/office/drawing/2014/main" id="{1763321E-E610-69C3-D155-F2BD4BAB9FD8}"/>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510140" y="5972783"/>
            <a:ext cx="1321443" cy="515939"/>
          </a:xfrm>
          <a:prstGeom prst="rect">
            <a:avLst/>
          </a:prstGeom>
        </p:spPr>
      </p:pic>
      <p:sp>
        <p:nvSpPr>
          <p:cNvPr id="12" name="Title 1">
            <a:extLst>
              <a:ext uri="{FF2B5EF4-FFF2-40B4-BE49-F238E27FC236}">
                <a16:creationId xmlns:a16="http://schemas.microsoft.com/office/drawing/2014/main" id="{2912CC24-0F40-B361-91BA-26200F52A135}"/>
              </a:ext>
            </a:extLst>
          </p:cNvPr>
          <p:cNvSpPr>
            <a:spLocks noGrp="1"/>
          </p:cNvSpPr>
          <p:nvPr>
            <p:ph type="title" hasCustomPrompt="1"/>
          </p:nvPr>
        </p:nvSpPr>
        <p:spPr>
          <a:xfrm>
            <a:off x="5615065" y="2853629"/>
            <a:ext cx="6129261" cy="959583"/>
          </a:xfrm>
        </p:spPr>
        <p:txBody>
          <a:bodyPr>
            <a:noAutofit/>
          </a:bodyPr>
          <a:lstStyle>
            <a:lvl1pPr algn="r">
              <a:defRPr sz="4000" b="1">
                <a:solidFill>
                  <a:schemeClr val="tx1"/>
                </a:solidFill>
              </a:defRPr>
            </a:lvl1pPr>
          </a:lstStyle>
          <a:p>
            <a:r>
              <a:rPr lang="en-US"/>
              <a:t>Click to here to edit the presentation title</a:t>
            </a:r>
          </a:p>
        </p:txBody>
      </p:sp>
      <p:sp>
        <p:nvSpPr>
          <p:cNvPr id="17" name="Text Placeholder 2">
            <a:extLst>
              <a:ext uri="{FF2B5EF4-FFF2-40B4-BE49-F238E27FC236}">
                <a16:creationId xmlns:a16="http://schemas.microsoft.com/office/drawing/2014/main" id="{0AE8AC4D-9DC3-CD67-CFD7-A75DABF6E0E6}"/>
              </a:ext>
            </a:extLst>
          </p:cNvPr>
          <p:cNvSpPr>
            <a:spLocks noGrp="1"/>
          </p:cNvSpPr>
          <p:nvPr>
            <p:ph type="body" idx="1" hasCustomPrompt="1"/>
          </p:nvPr>
        </p:nvSpPr>
        <p:spPr>
          <a:xfrm>
            <a:off x="6520379" y="4220590"/>
            <a:ext cx="5218683" cy="823912"/>
          </a:xfrm>
        </p:spPr>
        <p:txBody>
          <a:bodyPr anchor="b"/>
          <a:lstStyle>
            <a:lvl1pPr marL="0" indent="0" algn="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here to edit the title slide </a:t>
            </a:r>
          </a:p>
        </p:txBody>
      </p:sp>
      <p:grpSp>
        <p:nvGrpSpPr>
          <p:cNvPr id="24" name="Group 23">
            <a:extLst>
              <a:ext uri="{FF2B5EF4-FFF2-40B4-BE49-F238E27FC236}">
                <a16:creationId xmlns:a16="http://schemas.microsoft.com/office/drawing/2014/main" id="{8EC55932-7864-9AE9-98F8-5F7F72C2D13E}"/>
              </a:ext>
            </a:extLst>
          </p:cNvPr>
          <p:cNvGrpSpPr/>
          <p:nvPr/>
        </p:nvGrpSpPr>
        <p:grpSpPr>
          <a:xfrm>
            <a:off x="-6" y="-3"/>
            <a:ext cx="1665521" cy="6858002"/>
            <a:chOff x="-6" y="-3"/>
            <a:chExt cx="1665521" cy="6858002"/>
          </a:xfrm>
        </p:grpSpPr>
        <p:sp>
          <p:nvSpPr>
            <p:cNvPr id="25" name="Google Shape;31;p5">
              <a:extLst>
                <a:ext uri="{FF2B5EF4-FFF2-40B4-BE49-F238E27FC236}">
                  <a16:creationId xmlns:a16="http://schemas.microsoft.com/office/drawing/2014/main" id="{1431F56F-2A57-871C-0565-EB55F8C86D21}"/>
                </a:ext>
                <a:ext uri="{C183D7F6-B498-43B3-948B-1728B52AA6E4}">
                  <adec:decorative xmlns:adec="http://schemas.microsoft.com/office/drawing/2017/decorative" val="1"/>
                </a:ext>
              </a:extLst>
            </p:cNvPr>
            <p:cNvSpPr/>
            <p:nvPr/>
          </p:nvSpPr>
          <p:spPr>
            <a:xfrm rot="10800000">
              <a:off x="0" y="0"/>
              <a:ext cx="1665515" cy="6611345"/>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0070C0"/>
            </a:solidFill>
            <a:ln>
              <a:noFill/>
            </a:ln>
            <a:effectLst>
              <a:outerShdw blurRad="214313" algn="bl" rotWithShape="0">
                <a:sysClr val="windowText" lastClr="000000">
                  <a:alpha val="25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26" name="Google Shape;32;p5">
              <a:extLst>
                <a:ext uri="{FF2B5EF4-FFF2-40B4-BE49-F238E27FC236}">
                  <a16:creationId xmlns:a16="http://schemas.microsoft.com/office/drawing/2014/main" id="{565A2274-4925-B58C-E02E-383EBE696E68}"/>
                </a:ext>
                <a:ext uri="{C183D7F6-B498-43B3-948B-1728B52AA6E4}">
                  <adec:decorative xmlns:adec="http://schemas.microsoft.com/office/drawing/2017/decorative" val="1"/>
                </a:ext>
              </a:extLst>
            </p:cNvPr>
            <p:cNvSpPr/>
            <p:nvPr/>
          </p:nvSpPr>
          <p:spPr>
            <a:xfrm rot="10800000">
              <a:off x="-6" y="-3"/>
              <a:ext cx="1536227" cy="685800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57000">
                  <a:srgbClr val="202452"/>
                </a:gs>
                <a:gs pos="100000">
                  <a:srgbClr val="1F4E78"/>
                </a:gs>
              </a:gsLst>
              <a:lin ang="5400000" scaled="1"/>
            </a:gradFill>
            <a:ln>
              <a:noFill/>
            </a:ln>
            <a:effectLst>
              <a:outerShdw blurRad="214313" algn="bl" rotWithShape="0">
                <a:sysClr val="windowText" lastClr="000000">
                  <a:alpha val="35000"/>
                </a:sysClr>
              </a:outerShdw>
            </a:effectLst>
          </p:spPr>
          <p:txBody>
            <a:bodyPr spcFirstLastPara="1" wrap="square" lIns="91425" tIns="45700" rIns="91425" bIns="45700" anchor="ctr" anchorCtr="0">
              <a:noAutofit/>
            </a:bodyPr>
            <a:lstStyle/>
            <a:p>
              <a:pPr marR="0" lvl="0" indent="0" defTabSz="914400" fontAlgn="auto">
                <a:lnSpc>
                  <a:spcPct val="100000"/>
                </a:lnSpc>
                <a:spcBef>
                  <a:spcPts val="0"/>
                </a:spcBef>
                <a:spcAft>
                  <a:spcPts val="0"/>
                </a:spcAft>
                <a:buClr>
                  <a:srgbClr val="000000"/>
                </a:buClr>
                <a:buSzTx/>
                <a:buFont typeface="Arial"/>
                <a:buNone/>
                <a:tabLst/>
              </a:pPr>
              <a:endParaRPr kumimoji="0" b="0" i="0" u="none" strike="noStrike" kern="0" cap="none" spc="0" normalizeH="0" baseline="0" noProof="0">
                <a:ln>
                  <a:noFill/>
                </a:ln>
                <a:solidFill>
                  <a:srgbClr val="000000"/>
                </a:solidFill>
                <a:effectLst/>
                <a:uLnTx/>
                <a:uFillTx/>
                <a:cs typeface="Calibri"/>
                <a:sym typeface="Calibri"/>
              </a:endParaRPr>
            </a:p>
          </p:txBody>
        </p:sp>
        <p:sp>
          <p:nvSpPr>
            <p:cNvPr id="27" name="Google Shape;33;p5">
              <a:extLst>
                <a:ext uri="{FF2B5EF4-FFF2-40B4-BE49-F238E27FC236}">
                  <a16:creationId xmlns:a16="http://schemas.microsoft.com/office/drawing/2014/main" id="{42B21E38-455E-C4FA-6CE5-C0FC1A83B55F}"/>
                </a:ext>
                <a:ext uri="{C183D7F6-B498-43B3-948B-1728B52AA6E4}">
                  <adec:decorative xmlns:adec="http://schemas.microsoft.com/office/drawing/2017/decorative" val="1"/>
                </a:ext>
              </a:extLst>
            </p:cNvPr>
            <p:cNvSpPr/>
            <p:nvPr/>
          </p:nvSpPr>
          <p:spPr>
            <a:xfrm rot="10800000">
              <a:off x="-5" y="5549203"/>
              <a:ext cx="1011392" cy="1308796"/>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noFill/>
            </a:ln>
            <a:effectLst>
              <a:outerShdw blurRad="214313" algn="bl" rotWithShape="0">
                <a:sysClr val="windowText" lastClr="000000">
                  <a:alpha val="30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grpSp>
      <p:sp>
        <p:nvSpPr>
          <p:cNvPr id="2" name="TextBox 1">
            <a:extLst>
              <a:ext uri="{FF2B5EF4-FFF2-40B4-BE49-F238E27FC236}">
                <a16:creationId xmlns:a16="http://schemas.microsoft.com/office/drawing/2014/main" id="{DA7680F1-EFE5-CD55-1EF0-10BA2C92779F}"/>
              </a:ext>
            </a:extLst>
          </p:cNvPr>
          <p:cNvSpPr txBox="1"/>
          <p:nvPr/>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pPr lvl="0"/>
              <a:t>‹#›</a:t>
            </a:fld>
            <a:endParaRPr lang="en-US" sz="1200" noProof="0"/>
          </a:p>
        </p:txBody>
      </p:sp>
    </p:spTree>
    <p:extLst>
      <p:ext uri="{BB962C8B-B14F-4D97-AF65-F5344CB8AC3E}">
        <p14:creationId xmlns:p14="http://schemas.microsoft.com/office/powerpoint/2010/main" val="14703424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Title 7">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28A86C-839D-A308-B439-8A2F40BD73D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64"/>
          <a:stretch/>
        </p:blipFill>
        <p:spPr>
          <a:xfrm flipH="1">
            <a:off x="-3" y="0"/>
            <a:ext cx="9956421" cy="6868883"/>
          </a:xfrm>
          <a:prstGeom prst="rect">
            <a:avLst/>
          </a:prstGeom>
        </p:spPr>
      </p:pic>
      <p:sp>
        <p:nvSpPr>
          <p:cNvPr id="23" name="Freeform: Shape 22">
            <a:extLst>
              <a:ext uri="{FF2B5EF4-FFF2-40B4-BE49-F238E27FC236}">
                <a16:creationId xmlns:a16="http://schemas.microsoft.com/office/drawing/2014/main" id="{F8258568-6FD8-B977-2881-03CABA547CBE}"/>
              </a:ext>
            </a:extLst>
          </p:cNvPr>
          <p:cNvSpPr/>
          <p:nvPr/>
        </p:nvSpPr>
        <p:spPr>
          <a:xfrm>
            <a:off x="5051502" y="-10884"/>
            <a:ext cx="7151131" cy="6894457"/>
          </a:xfrm>
          <a:custGeom>
            <a:avLst/>
            <a:gdLst>
              <a:gd name="connsiteX0" fmla="*/ 231590 w 6983328"/>
              <a:gd name="connsiteY0" fmla="*/ 0 h 6914137"/>
              <a:gd name="connsiteX1" fmla="*/ 6983328 w 6983328"/>
              <a:gd name="connsiteY1" fmla="*/ 0 h 6914137"/>
              <a:gd name="connsiteX2" fmla="*/ 6983328 w 6983328"/>
              <a:gd name="connsiteY2" fmla="*/ 6914137 h 6914137"/>
              <a:gd name="connsiteX3" fmla="*/ 2050919 w 6983328"/>
              <a:gd name="connsiteY3" fmla="*/ 6914137 h 6914137"/>
              <a:gd name="connsiteX4" fmla="*/ 1982839 w 6983328"/>
              <a:gd name="connsiteY4" fmla="*/ 6851245 h 6914137"/>
              <a:gd name="connsiteX5" fmla="*/ 722373 w 6983328"/>
              <a:gd name="connsiteY5" fmla="*/ 5269267 h 6914137"/>
              <a:gd name="connsiteX6" fmla="*/ 212929 w 6983328"/>
              <a:gd name="connsiteY6" fmla="*/ 61270 h 6914137"/>
              <a:gd name="connsiteX7" fmla="*/ 231590 w 6983328"/>
              <a:gd name="connsiteY7" fmla="*/ 0 h 691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83328" h="6914137">
                <a:moveTo>
                  <a:pt x="231590" y="0"/>
                </a:moveTo>
                <a:lnTo>
                  <a:pt x="6983328" y="0"/>
                </a:lnTo>
                <a:lnTo>
                  <a:pt x="6983328" y="6914137"/>
                </a:lnTo>
                <a:lnTo>
                  <a:pt x="2050919" y="6914137"/>
                </a:lnTo>
                <a:lnTo>
                  <a:pt x="1982839" y="6851245"/>
                </a:lnTo>
                <a:cubicBezTo>
                  <a:pt x="1513722" y="6398616"/>
                  <a:pt x="1087347" y="5869287"/>
                  <a:pt x="722373" y="5269267"/>
                </a:cubicBezTo>
                <a:cubicBezTo>
                  <a:pt x="-247088" y="3675466"/>
                  <a:pt x="-44674" y="972528"/>
                  <a:pt x="212929" y="61270"/>
                </a:cubicBezTo>
                <a:lnTo>
                  <a:pt x="23159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Picture 21">
            <a:extLst>
              <a:ext uri="{FF2B5EF4-FFF2-40B4-BE49-F238E27FC236}">
                <a16:creationId xmlns:a16="http://schemas.microsoft.com/office/drawing/2014/main" id="{72BF763C-B25B-3015-12CE-8E6BA1CE06F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2927" y="348315"/>
            <a:ext cx="2591400" cy="982859"/>
          </a:xfrm>
          <a:prstGeom prst="rect">
            <a:avLst/>
          </a:prstGeom>
        </p:spPr>
      </p:pic>
      <p:pic>
        <p:nvPicPr>
          <p:cNvPr id="5" name="Picture 4">
            <a:extLst>
              <a:ext uri="{FF2B5EF4-FFF2-40B4-BE49-F238E27FC236}">
                <a16:creationId xmlns:a16="http://schemas.microsoft.com/office/drawing/2014/main" id="{1763321E-E610-69C3-D155-F2BD4BAB9FD8}"/>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510140" y="5972783"/>
            <a:ext cx="1321443" cy="515939"/>
          </a:xfrm>
          <a:prstGeom prst="rect">
            <a:avLst/>
          </a:prstGeom>
        </p:spPr>
      </p:pic>
      <p:sp>
        <p:nvSpPr>
          <p:cNvPr id="12" name="Title 1">
            <a:extLst>
              <a:ext uri="{FF2B5EF4-FFF2-40B4-BE49-F238E27FC236}">
                <a16:creationId xmlns:a16="http://schemas.microsoft.com/office/drawing/2014/main" id="{2912CC24-0F40-B361-91BA-26200F52A135}"/>
              </a:ext>
            </a:extLst>
          </p:cNvPr>
          <p:cNvSpPr>
            <a:spLocks noGrp="1"/>
          </p:cNvSpPr>
          <p:nvPr>
            <p:ph type="title" hasCustomPrompt="1"/>
          </p:nvPr>
        </p:nvSpPr>
        <p:spPr>
          <a:xfrm>
            <a:off x="5615065" y="2853629"/>
            <a:ext cx="6129261" cy="959583"/>
          </a:xfrm>
        </p:spPr>
        <p:txBody>
          <a:bodyPr>
            <a:noAutofit/>
          </a:bodyPr>
          <a:lstStyle>
            <a:lvl1pPr algn="r">
              <a:defRPr sz="4000" b="1">
                <a:solidFill>
                  <a:schemeClr val="tx1"/>
                </a:solidFill>
              </a:defRPr>
            </a:lvl1pPr>
          </a:lstStyle>
          <a:p>
            <a:r>
              <a:rPr lang="en-US"/>
              <a:t>Click to here to edit the presentation title</a:t>
            </a:r>
          </a:p>
        </p:txBody>
      </p:sp>
      <p:sp>
        <p:nvSpPr>
          <p:cNvPr id="17" name="Text Placeholder 2">
            <a:extLst>
              <a:ext uri="{FF2B5EF4-FFF2-40B4-BE49-F238E27FC236}">
                <a16:creationId xmlns:a16="http://schemas.microsoft.com/office/drawing/2014/main" id="{0AE8AC4D-9DC3-CD67-CFD7-A75DABF6E0E6}"/>
              </a:ext>
            </a:extLst>
          </p:cNvPr>
          <p:cNvSpPr>
            <a:spLocks noGrp="1"/>
          </p:cNvSpPr>
          <p:nvPr>
            <p:ph type="body" idx="1" hasCustomPrompt="1"/>
          </p:nvPr>
        </p:nvSpPr>
        <p:spPr>
          <a:xfrm>
            <a:off x="6520379" y="4220590"/>
            <a:ext cx="5218683" cy="823912"/>
          </a:xfrm>
        </p:spPr>
        <p:txBody>
          <a:bodyPr anchor="b"/>
          <a:lstStyle>
            <a:lvl1pPr marL="0" indent="0" algn="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here to edit the title slide </a:t>
            </a:r>
          </a:p>
        </p:txBody>
      </p:sp>
      <p:grpSp>
        <p:nvGrpSpPr>
          <p:cNvPr id="24" name="Group 23">
            <a:extLst>
              <a:ext uri="{FF2B5EF4-FFF2-40B4-BE49-F238E27FC236}">
                <a16:creationId xmlns:a16="http://schemas.microsoft.com/office/drawing/2014/main" id="{8EC55932-7864-9AE9-98F8-5F7F72C2D13E}"/>
              </a:ext>
            </a:extLst>
          </p:cNvPr>
          <p:cNvGrpSpPr/>
          <p:nvPr/>
        </p:nvGrpSpPr>
        <p:grpSpPr>
          <a:xfrm>
            <a:off x="-6" y="-3"/>
            <a:ext cx="1665521" cy="6858002"/>
            <a:chOff x="-6" y="-3"/>
            <a:chExt cx="1665521" cy="6858002"/>
          </a:xfrm>
        </p:grpSpPr>
        <p:sp>
          <p:nvSpPr>
            <p:cNvPr id="25" name="Google Shape;31;p5">
              <a:extLst>
                <a:ext uri="{FF2B5EF4-FFF2-40B4-BE49-F238E27FC236}">
                  <a16:creationId xmlns:a16="http://schemas.microsoft.com/office/drawing/2014/main" id="{1431F56F-2A57-871C-0565-EB55F8C86D21}"/>
                </a:ext>
                <a:ext uri="{C183D7F6-B498-43B3-948B-1728B52AA6E4}">
                  <adec:decorative xmlns:adec="http://schemas.microsoft.com/office/drawing/2017/decorative" val="1"/>
                </a:ext>
              </a:extLst>
            </p:cNvPr>
            <p:cNvSpPr/>
            <p:nvPr/>
          </p:nvSpPr>
          <p:spPr>
            <a:xfrm rot="10800000">
              <a:off x="0" y="0"/>
              <a:ext cx="1665515" cy="6611345"/>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0070C0"/>
            </a:solidFill>
            <a:ln>
              <a:noFill/>
            </a:ln>
            <a:effectLst>
              <a:outerShdw blurRad="214313" algn="bl" rotWithShape="0">
                <a:sysClr val="windowText" lastClr="000000">
                  <a:alpha val="25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26" name="Google Shape;32;p5">
              <a:extLst>
                <a:ext uri="{FF2B5EF4-FFF2-40B4-BE49-F238E27FC236}">
                  <a16:creationId xmlns:a16="http://schemas.microsoft.com/office/drawing/2014/main" id="{565A2274-4925-B58C-E02E-383EBE696E68}"/>
                </a:ext>
                <a:ext uri="{C183D7F6-B498-43B3-948B-1728B52AA6E4}">
                  <adec:decorative xmlns:adec="http://schemas.microsoft.com/office/drawing/2017/decorative" val="1"/>
                </a:ext>
              </a:extLst>
            </p:cNvPr>
            <p:cNvSpPr/>
            <p:nvPr/>
          </p:nvSpPr>
          <p:spPr>
            <a:xfrm rot="10800000">
              <a:off x="-6" y="-3"/>
              <a:ext cx="1536227" cy="685800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57000">
                  <a:srgbClr val="202452"/>
                </a:gs>
                <a:gs pos="100000">
                  <a:srgbClr val="1F4E78"/>
                </a:gs>
              </a:gsLst>
              <a:lin ang="5400000" scaled="1"/>
            </a:gradFill>
            <a:ln>
              <a:noFill/>
            </a:ln>
            <a:effectLst>
              <a:outerShdw blurRad="214313" algn="bl" rotWithShape="0">
                <a:sysClr val="windowText" lastClr="000000">
                  <a:alpha val="35000"/>
                </a:sysClr>
              </a:outerShdw>
            </a:effectLst>
          </p:spPr>
          <p:txBody>
            <a:bodyPr spcFirstLastPara="1" wrap="square" lIns="91425" tIns="45700" rIns="91425" bIns="45700" anchor="ctr" anchorCtr="0">
              <a:noAutofit/>
            </a:bodyPr>
            <a:lstStyle/>
            <a:p>
              <a:pPr marR="0" lvl="0" indent="0" defTabSz="914400" fontAlgn="auto">
                <a:lnSpc>
                  <a:spcPct val="100000"/>
                </a:lnSpc>
                <a:spcBef>
                  <a:spcPts val="0"/>
                </a:spcBef>
                <a:spcAft>
                  <a:spcPts val="0"/>
                </a:spcAft>
                <a:buClr>
                  <a:srgbClr val="000000"/>
                </a:buClr>
                <a:buSzTx/>
                <a:buFont typeface="Arial"/>
                <a:buNone/>
                <a:tabLst/>
              </a:pPr>
              <a:endParaRPr kumimoji="0" b="0" i="0" u="none" strike="noStrike" kern="0" cap="none" spc="0" normalizeH="0" baseline="0" noProof="0">
                <a:ln>
                  <a:noFill/>
                </a:ln>
                <a:solidFill>
                  <a:srgbClr val="000000"/>
                </a:solidFill>
                <a:effectLst/>
                <a:uLnTx/>
                <a:uFillTx/>
                <a:cs typeface="Calibri"/>
                <a:sym typeface="Calibri"/>
              </a:endParaRPr>
            </a:p>
          </p:txBody>
        </p:sp>
        <p:sp>
          <p:nvSpPr>
            <p:cNvPr id="27" name="Google Shape;33;p5">
              <a:extLst>
                <a:ext uri="{FF2B5EF4-FFF2-40B4-BE49-F238E27FC236}">
                  <a16:creationId xmlns:a16="http://schemas.microsoft.com/office/drawing/2014/main" id="{42B21E38-455E-C4FA-6CE5-C0FC1A83B55F}"/>
                </a:ext>
                <a:ext uri="{C183D7F6-B498-43B3-948B-1728B52AA6E4}">
                  <adec:decorative xmlns:adec="http://schemas.microsoft.com/office/drawing/2017/decorative" val="1"/>
                </a:ext>
              </a:extLst>
            </p:cNvPr>
            <p:cNvSpPr/>
            <p:nvPr/>
          </p:nvSpPr>
          <p:spPr>
            <a:xfrm rot="10800000">
              <a:off x="-5" y="5549203"/>
              <a:ext cx="1011392" cy="1308796"/>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noFill/>
            </a:ln>
            <a:effectLst>
              <a:outerShdw blurRad="214313" algn="bl" rotWithShape="0">
                <a:sysClr val="windowText" lastClr="000000">
                  <a:alpha val="30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grpSp>
      <p:sp>
        <p:nvSpPr>
          <p:cNvPr id="2" name="TextBox 1">
            <a:extLst>
              <a:ext uri="{FF2B5EF4-FFF2-40B4-BE49-F238E27FC236}">
                <a16:creationId xmlns:a16="http://schemas.microsoft.com/office/drawing/2014/main" id="{42870698-C1B3-B2B7-687D-F99A4F88697D}"/>
              </a:ext>
            </a:extLst>
          </p:cNvPr>
          <p:cNvSpPr txBox="1"/>
          <p:nvPr/>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pPr lvl="0"/>
              <a:t>‹#›</a:t>
            </a:fld>
            <a:endParaRPr lang="en-US" sz="1200" noProof="0"/>
          </a:p>
        </p:txBody>
      </p:sp>
    </p:spTree>
    <p:extLst>
      <p:ext uri="{BB962C8B-B14F-4D97-AF65-F5344CB8AC3E}">
        <p14:creationId xmlns:p14="http://schemas.microsoft.com/office/powerpoint/2010/main" val="257881914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Title 3">
    <p:spTree>
      <p:nvGrpSpPr>
        <p:cNvPr id="1" name=""/>
        <p:cNvGrpSpPr/>
        <p:nvPr/>
      </p:nvGrpSpPr>
      <p:grpSpPr>
        <a:xfrm>
          <a:off x="0" y="0"/>
          <a:ext cx="0" cy="0"/>
          <a:chOff x="0" y="0"/>
          <a:chExt cx="0" cy="0"/>
        </a:xfrm>
      </p:grpSpPr>
      <p:pic>
        <p:nvPicPr>
          <p:cNvPr id="12" name="Picture 11" descr="A doctor and a person looking at a child&#10;&#10;Description automatically generated">
            <a:extLst>
              <a:ext uri="{FF2B5EF4-FFF2-40B4-BE49-F238E27FC236}">
                <a16:creationId xmlns:a16="http://schemas.microsoft.com/office/drawing/2014/main" id="{8E8B48E7-9A99-77A7-1961-8C7C08029D3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 y="0"/>
            <a:ext cx="9152932" cy="6868883"/>
          </a:xfrm>
          <a:prstGeom prst="rect">
            <a:avLst/>
          </a:prstGeom>
        </p:spPr>
      </p:pic>
      <p:sp>
        <p:nvSpPr>
          <p:cNvPr id="11" name="Freeform: Shape 10">
            <a:extLst>
              <a:ext uri="{FF2B5EF4-FFF2-40B4-BE49-F238E27FC236}">
                <a16:creationId xmlns:a16="http://schemas.microsoft.com/office/drawing/2014/main" id="{8EA3F3DC-8C60-B496-3E33-81BD5DCCE5E3}"/>
              </a:ext>
              <a:ext uri="{C183D7F6-B498-43B3-948B-1728B52AA6E4}">
                <adec:decorative xmlns:adec="http://schemas.microsoft.com/office/drawing/2017/decorative" val="1"/>
              </a:ext>
            </a:extLst>
          </p:cNvPr>
          <p:cNvSpPr/>
          <p:nvPr/>
        </p:nvSpPr>
        <p:spPr>
          <a:xfrm>
            <a:off x="4804727" y="-12526"/>
            <a:ext cx="7387274" cy="6896100"/>
          </a:xfrm>
          <a:custGeom>
            <a:avLst/>
            <a:gdLst>
              <a:gd name="connsiteX0" fmla="*/ 121063 w 7692009"/>
              <a:gd name="connsiteY0" fmla="*/ 0 h 6934200"/>
              <a:gd name="connsiteX1" fmla="*/ 7692009 w 7692009"/>
              <a:gd name="connsiteY1" fmla="*/ 0 h 6934200"/>
              <a:gd name="connsiteX2" fmla="*/ 7692009 w 7692009"/>
              <a:gd name="connsiteY2" fmla="*/ 6934200 h 6934200"/>
              <a:gd name="connsiteX3" fmla="*/ 2586493 w 7692009"/>
              <a:gd name="connsiteY3" fmla="*/ 6934200 h 6934200"/>
              <a:gd name="connsiteX4" fmla="*/ 2516023 w 7692009"/>
              <a:gd name="connsiteY4" fmla="*/ 6871902 h 6934200"/>
              <a:gd name="connsiteX5" fmla="*/ 1211320 w 7692009"/>
              <a:gd name="connsiteY5" fmla="*/ 5304877 h 6934200"/>
              <a:gd name="connsiteX6" fmla="*/ 112914 w 7692009"/>
              <a:gd name="connsiteY6" fmla="*/ 38065 h 6934200"/>
              <a:gd name="connsiteX7" fmla="*/ 121063 w 7692009"/>
              <a:gd name="connsiteY7" fmla="*/ 0 h 693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2009" h="6934200">
                <a:moveTo>
                  <a:pt x="121063" y="0"/>
                </a:moveTo>
                <a:lnTo>
                  <a:pt x="7692009" y="0"/>
                </a:lnTo>
                <a:lnTo>
                  <a:pt x="7692009" y="6934200"/>
                </a:lnTo>
                <a:lnTo>
                  <a:pt x="2586493" y="6934200"/>
                </a:lnTo>
                <a:lnTo>
                  <a:pt x="2516023" y="6871902"/>
                </a:lnTo>
                <a:cubicBezTo>
                  <a:pt x="2030442" y="6423551"/>
                  <a:pt x="1589103" y="5899225"/>
                  <a:pt x="1211320" y="5304877"/>
                </a:cubicBezTo>
                <a:cubicBezTo>
                  <a:pt x="140936" y="3620890"/>
                  <a:pt x="-203904" y="1713551"/>
                  <a:pt x="112914" y="38065"/>
                </a:cubicBezTo>
                <a:lnTo>
                  <a:pt x="121063"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Picture 21">
            <a:extLst>
              <a:ext uri="{FF2B5EF4-FFF2-40B4-BE49-F238E27FC236}">
                <a16:creationId xmlns:a16="http://schemas.microsoft.com/office/drawing/2014/main" id="{72BF763C-B25B-3015-12CE-8E6BA1CE06F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2927" y="348315"/>
            <a:ext cx="2591400" cy="982859"/>
          </a:xfrm>
          <a:prstGeom prst="rect">
            <a:avLst/>
          </a:prstGeom>
        </p:spPr>
      </p:pic>
      <p:pic>
        <p:nvPicPr>
          <p:cNvPr id="10" name="Picture 9">
            <a:extLst>
              <a:ext uri="{FF2B5EF4-FFF2-40B4-BE49-F238E27FC236}">
                <a16:creationId xmlns:a16="http://schemas.microsoft.com/office/drawing/2014/main" id="{7FFCFF04-262A-BDBC-5636-92B05CB06DDC}"/>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510140" y="5972783"/>
            <a:ext cx="1321443" cy="515939"/>
          </a:xfrm>
          <a:prstGeom prst="rect">
            <a:avLst/>
          </a:prstGeom>
        </p:spPr>
      </p:pic>
      <p:sp>
        <p:nvSpPr>
          <p:cNvPr id="8" name="Title 1">
            <a:extLst>
              <a:ext uri="{FF2B5EF4-FFF2-40B4-BE49-F238E27FC236}">
                <a16:creationId xmlns:a16="http://schemas.microsoft.com/office/drawing/2014/main" id="{AFFFA854-C225-57CC-3DFC-6C8BB765231E}"/>
              </a:ext>
            </a:extLst>
          </p:cNvPr>
          <p:cNvSpPr>
            <a:spLocks noGrp="1"/>
          </p:cNvSpPr>
          <p:nvPr>
            <p:ph type="title" hasCustomPrompt="1"/>
          </p:nvPr>
        </p:nvSpPr>
        <p:spPr>
          <a:xfrm>
            <a:off x="5615065" y="2853629"/>
            <a:ext cx="6129261" cy="959583"/>
          </a:xfrm>
        </p:spPr>
        <p:txBody>
          <a:bodyPr>
            <a:noAutofit/>
          </a:bodyPr>
          <a:lstStyle>
            <a:lvl1pPr algn="r">
              <a:defRPr sz="4000" b="1">
                <a:solidFill>
                  <a:schemeClr val="tx1"/>
                </a:solidFill>
              </a:defRPr>
            </a:lvl1pPr>
          </a:lstStyle>
          <a:p>
            <a:r>
              <a:rPr lang="en-US"/>
              <a:t>Click to here to edit the presentation title</a:t>
            </a:r>
          </a:p>
        </p:txBody>
      </p:sp>
      <p:sp>
        <p:nvSpPr>
          <p:cNvPr id="9" name="Text Placeholder 2">
            <a:extLst>
              <a:ext uri="{FF2B5EF4-FFF2-40B4-BE49-F238E27FC236}">
                <a16:creationId xmlns:a16="http://schemas.microsoft.com/office/drawing/2014/main" id="{2E62A1F3-D345-C880-9C36-153F74955776}"/>
              </a:ext>
            </a:extLst>
          </p:cNvPr>
          <p:cNvSpPr>
            <a:spLocks noGrp="1"/>
          </p:cNvSpPr>
          <p:nvPr>
            <p:ph type="body" idx="1" hasCustomPrompt="1"/>
          </p:nvPr>
        </p:nvSpPr>
        <p:spPr>
          <a:xfrm>
            <a:off x="6520379" y="4220590"/>
            <a:ext cx="5218683" cy="823912"/>
          </a:xfrm>
        </p:spPr>
        <p:txBody>
          <a:bodyPr anchor="b"/>
          <a:lstStyle>
            <a:lvl1pPr marL="0" indent="0" algn="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here to edit the title slide </a:t>
            </a:r>
          </a:p>
        </p:txBody>
      </p:sp>
      <p:grpSp>
        <p:nvGrpSpPr>
          <p:cNvPr id="14" name="Group 13">
            <a:extLst>
              <a:ext uri="{FF2B5EF4-FFF2-40B4-BE49-F238E27FC236}">
                <a16:creationId xmlns:a16="http://schemas.microsoft.com/office/drawing/2014/main" id="{ED6D24F7-94A6-3FA3-8E32-42806D358F4B}"/>
              </a:ext>
            </a:extLst>
          </p:cNvPr>
          <p:cNvGrpSpPr/>
          <p:nvPr/>
        </p:nvGrpSpPr>
        <p:grpSpPr>
          <a:xfrm>
            <a:off x="-6" y="-3"/>
            <a:ext cx="1665521" cy="6858002"/>
            <a:chOff x="-6" y="-3"/>
            <a:chExt cx="1665521" cy="6858002"/>
          </a:xfrm>
        </p:grpSpPr>
        <p:sp>
          <p:nvSpPr>
            <p:cNvPr id="15" name="Google Shape;31;p5">
              <a:extLst>
                <a:ext uri="{FF2B5EF4-FFF2-40B4-BE49-F238E27FC236}">
                  <a16:creationId xmlns:a16="http://schemas.microsoft.com/office/drawing/2014/main" id="{E0A76354-8FB2-F863-87E8-5F6E8A5C7F38}"/>
                </a:ext>
                <a:ext uri="{C183D7F6-B498-43B3-948B-1728B52AA6E4}">
                  <adec:decorative xmlns:adec="http://schemas.microsoft.com/office/drawing/2017/decorative" val="1"/>
                </a:ext>
              </a:extLst>
            </p:cNvPr>
            <p:cNvSpPr/>
            <p:nvPr/>
          </p:nvSpPr>
          <p:spPr>
            <a:xfrm rot="10800000">
              <a:off x="0" y="0"/>
              <a:ext cx="1665515" cy="6611345"/>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0070C0"/>
            </a:solidFill>
            <a:ln>
              <a:noFill/>
            </a:ln>
            <a:effectLst>
              <a:outerShdw blurRad="214313" algn="bl" rotWithShape="0">
                <a:sysClr val="windowText" lastClr="000000">
                  <a:alpha val="25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16" name="Google Shape;32;p5">
              <a:extLst>
                <a:ext uri="{FF2B5EF4-FFF2-40B4-BE49-F238E27FC236}">
                  <a16:creationId xmlns:a16="http://schemas.microsoft.com/office/drawing/2014/main" id="{1C14E8A0-21C4-A162-E40D-2AA0AF20F506}"/>
                </a:ext>
                <a:ext uri="{C183D7F6-B498-43B3-948B-1728B52AA6E4}">
                  <adec:decorative xmlns:adec="http://schemas.microsoft.com/office/drawing/2017/decorative" val="1"/>
                </a:ext>
              </a:extLst>
            </p:cNvPr>
            <p:cNvSpPr/>
            <p:nvPr/>
          </p:nvSpPr>
          <p:spPr>
            <a:xfrm rot="10800000">
              <a:off x="-6" y="-3"/>
              <a:ext cx="1536227" cy="685800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57000">
                  <a:srgbClr val="202452"/>
                </a:gs>
                <a:gs pos="100000">
                  <a:srgbClr val="1F4E78"/>
                </a:gs>
              </a:gsLst>
              <a:lin ang="5400000" scaled="1"/>
            </a:gradFill>
            <a:ln>
              <a:noFill/>
            </a:ln>
            <a:effectLst>
              <a:outerShdw blurRad="214313" algn="bl" rotWithShape="0">
                <a:sysClr val="windowText" lastClr="000000">
                  <a:alpha val="35000"/>
                </a:sysClr>
              </a:outerShdw>
            </a:effectLst>
          </p:spPr>
          <p:txBody>
            <a:bodyPr spcFirstLastPara="1" wrap="square" lIns="91425" tIns="45700" rIns="91425" bIns="45700" anchor="ctr" anchorCtr="0">
              <a:noAutofit/>
            </a:bodyPr>
            <a:lstStyle/>
            <a:p>
              <a:pPr marR="0" lvl="0" indent="0" defTabSz="914400" fontAlgn="auto">
                <a:lnSpc>
                  <a:spcPct val="100000"/>
                </a:lnSpc>
                <a:spcBef>
                  <a:spcPts val="0"/>
                </a:spcBef>
                <a:spcAft>
                  <a:spcPts val="0"/>
                </a:spcAft>
                <a:buClr>
                  <a:srgbClr val="000000"/>
                </a:buClr>
                <a:buSzTx/>
                <a:buFont typeface="Arial"/>
                <a:buNone/>
                <a:tabLst/>
              </a:pPr>
              <a:endParaRPr kumimoji="0" b="0" i="0" u="none" strike="noStrike" kern="0" cap="none" spc="0" normalizeH="0" baseline="0" noProof="0">
                <a:ln>
                  <a:noFill/>
                </a:ln>
                <a:solidFill>
                  <a:srgbClr val="000000"/>
                </a:solidFill>
                <a:effectLst/>
                <a:uLnTx/>
                <a:uFillTx/>
                <a:cs typeface="Calibri"/>
                <a:sym typeface="Calibri"/>
              </a:endParaRPr>
            </a:p>
          </p:txBody>
        </p:sp>
        <p:sp>
          <p:nvSpPr>
            <p:cNvPr id="24" name="Google Shape;33;p5">
              <a:extLst>
                <a:ext uri="{FF2B5EF4-FFF2-40B4-BE49-F238E27FC236}">
                  <a16:creationId xmlns:a16="http://schemas.microsoft.com/office/drawing/2014/main" id="{392A17EC-BEE4-3EF0-B2AB-6CA0843038A9}"/>
                </a:ext>
                <a:ext uri="{C183D7F6-B498-43B3-948B-1728B52AA6E4}">
                  <adec:decorative xmlns:adec="http://schemas.microsoft.com/office/drawing/2017/decorative" val="1"/>
                </a:ext>
              </a:extLst>
            </p:cNvPr>
            <p:cNvSpPr/>
            <p:nvPr/>
          </p:nvSpPr>
          <p:spPr>
            <a:xfrm rot="10800000">
              <a:off x="-5" y="5549203"/>
              <a:ext cx="1011392" cy="1308796"/>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noFill/>
            </a:ln>
            <a:effectLst>
              <a:outerShdw blurRad="214313" algn="bl" rotWithShape="0">
                <a:sysClr val="windowText" lastClr="000000">
                  <a:alpha val="30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grpSp>
      <p:sp>
        <p:nvSpPr>
          <p:cNvPr id="2" name="TextBox 1">
            <a:extLst>
              <a:ext uri="{FF2B5EF4-FFF2-40B4-BE49-F238E27FC236}">
                <a16:creationId xmlns:a16="http://schemas.microsoft.com/office/drawing/2014/main" id="{FDBBF880-F5F1-43E4-18BA-8D85D721FC48}"/>
              </a:ext>
            </a:extLst>
          </p:cNvPr>
          <p:cNvSpPr txBox="1"/>
          <p:nvPr/>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pPr lvl="0"/>
              <a:t>‹#›</a:t>
            </a:fld>
            <a:endParaRPr lang="en-US" sz="1200" noProof="0"/>
          </a:p>
        </p:txBody>
      </p:sp>
    </p:spTree>
    <p:extLst>
      <p:ext uri="{BB962C8B-B14F-4D97-AF65-F5344CB8AC3E}">
        <p14:creationId xmlns:p14="http://schemas.microsoft.com/office/powerpoint/2010/main" val="4168293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Section Divider Image">
    <p:bg>
      <p:bgPr>
        <a:solidFill>
          <a:srgbClr val="1F842F"/>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657F1B93-88E6-9A4B-A655-CEE9228CC144}"/>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49484" r="15290" b="83739"/>
          <a:stretch/>
        </p:blipFill>
        <p:spPr>
          <a:xfrm>
            <a:off x="-1" y="4043910"/>
            <a:ext cx="6096001" cy="2814089"/>
          </a:xfrm>
          <a:prstGeom prst="rect">
            <a:avLst/>
          </a:prstGeom>
        </p:spPr>
      </p:pic>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833377" y="2373538"/>
            <a:ext cx="4441149" cy="3170790"/>
          </a:xfrm>
        </p:spPr>
        <p:txBody>
          <a:bodyPr lIns="0" tIns="0" rIns="0" bIns="0" anchor="b" anchorCtr="0">
            <a:normAutofit/>
          </a:bodyPr>
          <a:lstStyle>
            <a:lvl1pPr>
              <a:defRPr sz="5000" b="0">
                <a:solidFill>
                  <a:schemeClr val="bg1"/>
                </a:solidFill>
              </a:defRPr>
            </a:lvl1pPr>
          </a:lstStyle>
          <a:p>
            <a:r>
              <a:rPr lang="en-US"/>
              <a:t>Click to edit Master title style </a:t>
            </a:r>
          </a:p>
        </p:txBody>
      </p:sp>
      <p:pic>
        <p:nvPicPr>
          <p:cNvPr id="22" name="Graphic 21">
            <a:extLst>
              <a:ext uri="{FF2B5EF4-FFF2-40B4-BE49-F238E27FC236}">
                <a16:creationId xmlns:a16="http://schemas.microsoft.com/office/drawing/2014/main" id="{51F8E19B-4812-6A4F-A2B5-94E8A6C6060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33377" y="590507"/>
            <a:ext cx="1192523" cy="1192523"/>
          </a:xfrm>
          <a:prstGeom prst="rect">
            <a:avLst/>
          </a:prstGeom>
        </p:spPr>
      </p:pic>
      <p:sp>
        <p:nvSpPr>
          <p:cNvPr id="7" name="Rectangle 6">
            <a:extLst>
              <a:ext uri="{FF2B5EF4-FFF2-40B4-BE49-F238E27FC236}">
                <a16:creationId xmlns:a16="http://schemas.microsoft.com/office/drawing/2014/main" id="{1F4AFC66-2E68-9E43-8C1F-8B743E3CD1DB}"/>
              </a:ext>
            </a:extLst>
          </p:cNvPr>
          <p:cNvSpPr/>
          <p:nvPr userDrawn="1"/>
        </p:nvSpPr>
        <p:spPr>
          <a:xfrm>
            <a:off x="0" y="6134836"/>
            <a:ext cx="2025900" cy="723166"/>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Picture Placeholder 4">
            <a:extLst>
              <a:ext uri="{FF2B5EF4-FFF2-40B4-BE49-F238E27FC236}">
                <a16:creationId xmlns:a16="http://schemas.microsoft.com/office/drawing/2014/main" id="{9919F1D2-EFBA-DE44-93C2-346CA3334A8B}"/>
              </a:ext>
            </a:extLst>
          </p:cNvPr>
          <p:cNvSpPr>
            <a:spLocks noGrp="1"/>
          </p:cNvSpPr>
          <p:nvPr>
            <p:ph type="pic" sz="quarter" idx="10"/>
          </p:nvPr>
        </p:nvSpPr>
        <p:spPr>
          <a:xfrm>
            <a:off x="6096000" y="0"/>
            <a:ext cx="6096001" cy="6858000"/>
          </a:xfrm>
          <a:noFill/>
        </p:spPr>
        <p:txBody>
          <a:bodyPr/>
          <a:lstStyle/>
          <a:p>
            <a:endParaRPr lang="en-US"/>
          </a:p>
        </p:txBody>
      </p:sp>
    </p:spTree>
    <p:extLst>
      <p:ext uri="{BB962C8B-B14F-4D97-AF65-F5344CB8AC3E}">
        <p14:creationId xmlns:p14="http://schemas.microsoft.com/office/powerpoint/2010/main" val="394517348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Title  9">
    <p:spTree>
      <p:nvGrpSpPr>
        <p:cNvPr id="1" name=""/>
        <p:cNvGrpSpPr/>
        <p:nvPr/>
      </p:nvGrpSpPr>
      <p:grpSpPr>
        <a:xfrm>
          <a:off x="0" y="0"/>
          <a:ext cx="0" cy="0"/>
          <a:chOff x="0" y="0"/>
          <a:chExt cx="0" cy="0"/>
        </a:xfrm>
      </p:grpSpPr>
      <p:pic>
        <p:nvPicPr>
          <p:cNvPr id="31" name="Picture 30" descr="Two people looking at a computer&#10;&#10;Description automatically generated">
            <a:extLst>
              <a:ext uri="{FF2B5EF4-FFF2-40B4-BE49-F238E27FC236}">
                <a16:creationId xmlns:a16="http://schemas.microsoft.com/office/drawing/2014/main" id="{B7BC15BE-B21F-F0A8-9963-7056B465D7E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0884"/>
            <a:ext cx="9326540" cy="6894457"/>
          </a:xfrm>
          <a:prstGeom prst="rect">
            <a:avLst/>
          </a:prstGeom>
        </p:spPr>
      </p:pic>
      <p:sp>
        <p:nvSpPr>
          <p:cNvPr id="34" name="Freeform: Shape 33">
            <a:extLst>
              <a:ext uri="{FF2B5EF4-FFF2-40B4-BE49-F238E27FC236}">
                <a16:creationId xmlns:a16="http://schemas.microsoft.com/office/drawing/2014/main" id="{09211D9C-1FB8-D6E3-B360-5742C1E629D4}"/>
              </a:ext>
            </a:extLst>
          </p:cNvPr>
          <p:cNvSpPr/>
          <p:nvPr/>
        </p:nvSpPr>
        <p:spPr>
          <a:xfrm>
            <a:off x="5051502" y="-10884"/>
            <a:ext cx="7151131" cy="6894457"/>
          </a:xfrm>
          <a:custGeom>
            <a:avLst/>
            <a:gdLst>
              <a:gd name="connsiteX0" fmla="*/ 231590 w 6983328"/>
              <a:gd name="connsiteY0" fmla="*/ 0 h 6914137"/>
              <a:gd name="connsiteX1" fmla="*/ 6983328 w 6983328"/>
              <a:gd name="connsiteY1" fmla="*/ 0 h 6914137"/>
              <a:gd name="connsiteX2" fmla="*/ 6983328 w 6983328"/>
              <a:gd name="connsiteY2" fmla="*/ 6914137 h 6914137"/>
              <a:gd name="connsiteX3" fmla="*/ 2050919 w 6983328"/>
              <a:gd name="connsiteY3" fmla="*/ 6914137 h 6914137"/>
              <a:gd name="connsiteX4" fmla="*/ 1982839 w 6983328"/>
              <a:gd name="connsiteY4" fmla="*/ 6851245 h 6914137"/>
              <a:gd name="connsiteX5" fmla="*/ 722373 w 6983328"/>
              <a:gd name="connsiteY5" fmla="*/ 5269267 h 6914137"/>
              <a:gd name="connsiteX6" fmla="*/ 212929 w 6983328"/>
              <a:gd name="connsiteY6" fmla="*/ 61270 h 6914137"/>
              <a:gd name="connsiteX7" fmla="*/ 231590 w 6983328"/>
              <a:gd name="connsiteY7" fmla="*/ 0 h 691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83328" h="6914137">
                <a:moveTo>
                  <a:pt x="231590" y="0"/>
                </a:moveTo>
                <a:lnTo>
                  <a:pt x="6983328" y="0"/>
                </a:lnTo>
                <a:lnTo>
                  <a:pt x="6983328" y="6914137"/>
                </a:lnTo>
                <a:lnTo>
                  <a:pt x="2050919" y="6914137"/>
                </a:lnTo>
                <a:lnTo>
                  <a:pt x="1982839" y="6851245"/>
                </a:lnTo>
                <a:cubicBezTo>
                  <a:pt x="1513722" y="6398616"/>
                  <a:pt x="1087347" y="5869287"/>
                  <a:pt x="722373" y="5269267"/>
                </a:cubicBezTo>
                <a:cubicBezTo>
                  <a:pt x="-247088" y="3675466"/>
                  <a:pt x="-44674" y="972528"/>
                  <a:pt x="212929" y="61270"/>
                </a:cubicBezTo>
                <a:lnTo>
                  <a:pt x="23159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pic>
        <p:nvPicPr>
          <p:cNvPr id="22" name="Picture 21">
            <a:extLst>
              <a:ext uri="{FF2B5EF4-FFF2-40B4-BE49-F238E27FC236}">
                <a16:creationId xmlns:a16="http://schemas.microsoft.com/office/drawing/2014/main" id="{72BF763C-B25B-3015-12CE-8E6BA1CE06F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2927" y="348315"/>
            <a:ext cx="2591400" cy="982859"/>
          </a:xfrm>
          <a:prstGeom prst="rect">
            <a:avLst/>
          </a:prstGeom>
        </p:spPr>
      </p:pic>
      <p:pic>
        <p:nvPicPr>
          <p:cNvPr id="7" name="Picture 6">
            <a:extLst>
              <a:ext uri="{FF2B5EF4-FFF2-40B4-BE49-F238E27FC236}">
                <a16:creationId xmlns:a16="http://schemas.microsoft.com/office/drawing/2014/main" id="{690D0633-BDD1-B025-F0DF-E6B941DA5D02}"/>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510140" y="5972783"/>
            <a:ext cx="1321443" cy="515939"/>
          </a:xfrm>
          <a:prstGeom prst="rect">
            <a:avLst/>
          </a:prstGeom>
        </p:spPr>
      </p:pic>
      <p:sp>
        <p:nvSpPr>
          <p:cNvPr id="12" name="Title 1">
            <a:extLst>
              <a:ext uri="{FF2B5EF4-FFF2-40B4-BE49-F238E27FC236}">
                <a16:creationId xmlns:a16="http://schemas.microsoft.com/office/drawing/2014/main" id="{E52FE7E1-3483-8B9C-58BE-7ADBAF91F520}"/>
              </a:ext>
            </a:extLst>
          </p:cNvPr>
          <p:cNvSpPr>
            <a:spLocks noGrp="1"/>
          </p:cNvSpPr>
          <p:nvPr>
            <p:ph type="title" hasCustomPrompt="1"/>
          </p:nvPr>
        </p:nvSpPr>
        <p:spPr>
          <a:xfrm>
            <a:off x="5615065" y="2853629"/>
            <a:ext cx="6129261" cy="959583"/>
          </a:xfrm>
        </p:spPr>
        <p:txBody>
          <a:bodyPr>
            <a:noAutofit/>
          </a:bodyPr>
          <a:lstStyle>
            <a:lvl1pPr algn="r">
              <a:defRPr sz="4000" b="1">
                <a:solidFill>
                  <a:schemeClr val="tx1"/>
                </a:solidFill>
              </a:defRPr>
            </a:lvl1pPr>
          </a:lstStyle>
          <a:p>
            <a:r>
              <a:rPr lang="en-US"/>
              <a:t>Click to here to edit the presentation title</a:t>
            </a:r>
          </a:p>
        </p:txBody>
      </p:sp>
      <p:sp>
        <p:nvSpPr>
          <p:cNvPr id="19" name="Text Placeholder 2">
            <a:extLst>
              <a:ext uri="{FF2B5EF4-FFF2-40B4-BE49-F238E27FC236}">
                <a16:creationId xmlns:a16="http://schemas.microsoft.com/office/drawing/2014/main" id="{7983A80C-3A14-BE91-3F24-C46349859140}"/>
              </a:ext>
            </a:extLst>
          </p:cNvPr>
          <p:cNvSpPr>
            <a:spLocks noGrp="1"/>
          </p:cNvSpPr>
          <p:nvPr>
            <p:ph type="body" idx="1" hasCustomPrompt="1"/>
          </p:nvPr>
        </p:nvSpPr>
        <p:spPr>
          <a:xfrm>
            <a:off x="6520379" y="4220590"/>
            <a:ext cx="5218683" cy="823912"/>
          </a:xfrm>
        </p:spPr>
        <p:txBody>
          <a:bodyPr anchor="b"/>
          <a:lstStyle>
            <a:lvl1pPr marL="0" indent="0" algn="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here to edit the title slide </a:t>
            </a:r>
          </a:p>
        </p:txBody>
      </p:sp>
      <p:grpSp>
        <p:nvGrpSpPr>
          <p:cNvPr id="37" name="Group 36">
            <a:extLst>
              <a:ext uri="{FF2B5EF4-FFF2-40B4-BE49-F238E27FC236}">
                <a16:creationId xmlns:a16="http://schemas.microsoft.com/office/drawing/2014/main" id="{38A7D0A7-7C27-8482-0923-49263E50544E}"/>
              </a:ext>
            </a:extLst>
          </p:cNvPr>
          <p:cNvGrpSpPr/>
          <p:nvPr/>
        </p:nvGrpSpPr>
        <p:grpSpPr>
          <a:xfrm>
            <a:off x="-6" y="-3"/>
            <a:ext cx="1665521" cy="6858002"/>
            <a:chOff x="-6" y="-3"/>
            <a:chExt cx="1665521" cy="6858002"/>
          </a:xfrm>
        </p:grpSpPr>
        <p:sp>
          <p:nvSpPr>
            <p:cNvPr id="38" name="Google Shape;31;p5">
              <a:extLst>
                <a:ext uri="{FF2B5EF4-FFF2-40B4-BE49-F238E27FC236}">
                  <a16:creationId xmlns:a16="http://schemas.microsoft.com/office/drawing/2014/main" id="{EE65AA3C-D09A-B960-5F90-5AEDDA76EDEA}"/>
                </a:ext>
                <a:ext uri="{C183D7F6-B498-43B3-948B-1728B52AA6E4}">
                  <adec:decorative xmlns:adec="http://schemas.microsoft.com/office/drawing/2017/decorative" val="1"/>
                </a:ext>
              </a:extLst>
            </p:cNvPr>
            <p:cNvSpPr/>
            <p:nvPr/>
          </p:nvSpPr>
          <p:spPr>
            <a:xfrm rot="10800000">
              <a:off x="0" y="0"/>
              <a:ext cx="1665515" cy="6611345"/>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0070C0"/>
            </a:solidFill>
            <a:ln>
              <a:noFill/>
            </a:ln>
            <a:effectLst>
              <a:outerShdw blurRad="214313" algn="bl" rotWithShape="0">
                <a:sysClr val="windowText" lastClr="000000">
                  <a:alpha val="25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39" name="Google Shape;32;p5">
              <a:extLst>
                <a:ext uri="{FF2B5EF4-FFF2-40B4-BE49-F238E27FC236}">
                  <a16:creationId xmlns:a16="http://schemas.microsoft.com/office/drawing/2014/main" id="{AE018156-6F2E-9259-E097-26093B880EAA}"/>
                </a:ext>
                <a:ext uri="{C183D7F6-B498-43B3-948B-1728B52AA6E4}">
                  <adec:decorative xmlns:adec="http://schemas.microsoft.com/office/drawing/2017/decorative" val="1"/>
                </a:ext>
              </a:extLst>
            </p:cNvPr>
            <p:cNvSpPr/>
            <p:nvPr/>
          </p:nvSpPr>
          <p:spPr>
            <a:xfrm rot="10800000">
              <a:off x="-6" y="-3"/>
              <a:ext cx="1536227" cy="685800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57000">
                  <a:srgbClr val="202452"/>
                </a:gs>
                <a:gs pos="100000">
                  <a:srgbClr val="1F4E78"/>
                </a:gs>
              </a:gsLst>
              <a:lin ang="5400000" scaled="1"/>
            </a:gradFill>
            <a:ln>
              <a:noFill/>
            </a:ln>
            <a:effectLst>
              <a:outerShdw blurRad="214313" algn="bl" rotWithShape="0">
                <a:sysClr val="windowText" lastClr="000000">
                  <a:alpha val="35000"/>
                </a:sysClr>
              </a:outerShdw>
            </a:effectLst>
          </p:spPr>
          <p:txBody>
            <a:bodyPr spcFirstLastPara="1" wrap="square" lIns="91425" tIns="45700" rIns="91425" bIns="45700" anchor="ctr" anchorCtr="0">
              <a:noAutofit/>
            </a:bodyPr>
            <a:lstStyle/>
            <a:p>
              <a:pPr marR="0" lvl="0" indent="0" defTabSz="914400" fontAlgn="auto">
                <a:lnSpc>
                  <a:spcPct val="100000"/>
                </a:lnSpc>
                <a:spcBef>
                  <a:spcPts val="0"/>
                </a:spcBef>
                <a:spcAft>
                  <a:spcPts val="0"/>
                </a:spcAft>
                <a:buClr>
                  <a:srgbClr val="000000"/>
                </a:buClr>
                <a:buSzTx/>
                <a:buFont typeface="Arial"/>
                <a:buNone/>
                <a:tabLst/>
              </a:pPr>
              <a:endParaRPr kumimoji="0" b="0" i="0" u="none" strike="noStrike" kern="0" cap="none" spc="0" normalizeH="0" baseline="0" noProof="0">
                <a:ln>
                  <a:noFill/>
                </a:ln>
                <a:solidFill>
                  <a:srgbClr val="000000"/>
                </a:solidFill>
                <a:effectLst/>
                <a:uLnTx/>
                <a:uFillTx/>
                <a:cs typeface="Calibri"/>
                <a:sym typeface="Calibri"/>
              </a:endParaRPr>
            </a:p>
          </p:txBody>
        </p:sp>
        <p:sp>
          <p:nvSpPr>
            <p:cNvPr id="41" name="Google Shape;33;p5">
              <a:extLst>
                <a:ext uri="{FF2B5EF4-FFF2-40B4-BE49-F238E27FC236}">
                  <a16:creationId xmlns:a16="http://schemas.microsoft.com/office/drawing/2014/main" id="{759A9BB1-FB76-41BF-302E-A78B2C404942}"/>
                </a:ext>
                <a:ext uri="{C183D7F6-B498-43B3-948B-1728B52AA6E4}">
                  <adec:decorative xmlns:adec="http://schemas.microsoft.com/office/drawing/2017/decorative" val="1"/>
                </a:ext>
              </a:extLst>
            </p:cNvPr>
            <p:cNvSpPr/>
            <p:nvPr/>
          </p:nvSpPr>
          <p:spPr>
            <a:xfrm rot="10800000">
              <a:off x="-5" y="5549203"/>
              <a:ext cx="1011392" cy="1308796"/>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noFill/>
            </a:ln>
            <a:effectLst>
              <a:outerShdw blurRad="214313" algn="bl" rotWithShape="0">
                <a:sysClr val="windowText" lastClr="000000">
                  <a:alpha val="30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grpSp>
      <p:sp>
        <p:nvSpPr>
          <p:cNvPr id="2" name="TextBox 1">
            <a:extLst>
              <a:ext uri="{FF2B5EF4-FFF2-40B4-BE49-F238E27FC236}">
                <a16:creationId xmlns:a16="http://schemas.microsoft.com/office/drawing/2014/main" id="{FB012FED-9E4F-9113-AF56-CA587ACFC26D}"/>
              </a:ext>
            </a:extLst>
          </p:cNvPr>
          <p:cNvSpPr txBox="1"/>
          <p:nvPr/>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pPr lvl="0"/>
              <a:t>‹#›</a:t>
            </a:fld>
            <a:endParaRPr lang="en-US" sz="1200" noProof="0"/>
          </a:p>
        </p:txBody>
      </p:sp>
    </p:spTree>
    <p:extLst>
      <p:ext uri="{BB962C8B-B14F-4D97-AF65-F5344CB8AC3E}">
        <p14:creationId xmlns:p14="http://schemas.microsoft.com/office/powerpoint/2010/main" val="176500135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Title 10">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D0A191-638F-F88B-FEBA-CB11AE51A588}"/>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0883"/>
            <a:ext cx="11477780" cy="6879766"/>
          </a:xfrm>
          <a:prstGeom prst="rect">
            <a:avLst/>
          </a:prstGeom>
        </p:spPr>
      </p:pic>
      <p:sp>
        <p:nvSpPr>
          <p:cNvPr id="20" name="Freeform: Shape 19">
            <a:extLst>
              <a:ext uri="{FF2B5EF4-FFF2-40B4-BE49-F238E27FC236}">
                <a16:creationId xmlns:a16="http://schemas.microsoft.com/office/drawing/2014/main" id="{3FE46603-C549-E4B3-4BC1-571DA2F01C62}"/>
              </a:ext>
              <a:ext uri="{C183D7F6-B498-43B3-948B-1728B52AA6E4}">
                <adec:decorative xmlns:adec="http://schemas.microsoft.com/office/drawing/2017/decorative" val="1"/>
              </a:ext>
            </a:extLst>
          </p:cNvPr>
          <p:cNvSpPr/>
          <p:nvPr/>
        </p:nvSpPr>
        <p:spPr>
          <a:xfrm>
            <a:off x="4804727" y="-12526"/>
            <a:ext cx="7387274" cy="6896100"/>
          </a:xfrm>
          <a:custGeom>
            <a:avLst/>
            <a:gdLst>
              <a:gd name="connsiteX0" fmla="*/ 121063 w 7692009"/>
              <a:gd name="connsiteY0" fmla="*/ 0 h 6934200"/>
              <a:gd name="connsiteX1" fmla="*/ 7692009 w 7692009"/>
              <a:gd name="connsiteY1" fmla="*/ 0 h 6934200"/>
              <a:gd name="connsiteX2" fmla="*/ 7692009 w 7692009"/>
              <a:gd name="connsiteY2" fmla="*/ 6934200 h 6934200"/>
              <a:gd name="connsiteX3" fmla="*/ 2586493 w 7692009"/>
              <a:gd name="connsiteY3" fmla="*/ 6934200 h 6934200"/>
              <a:gd name="connsiteX4" fmla="*/ 2516023 w 7692009"/>
              <a:gd name="connsiteY4" fmla="*/ 6871902 h 6934200"/>
              <a:gd name="connsiteX5" fmla="*/ 1211320 w 7692009"/>
              <a:gd name="connsiteY5" fmla="*/ 5304877 h 6934200"/>
              <a:gd name="connsiteX6" fmla="*/ 112914 w 7692009"/>
              <a:gd name="connsiteY6" fmla="*/ 38065 h 6934200"/>
              <a:gd name="connsiteX7" fmla="*/ 121063 w 7692009"/>
              <a:gd name="connsiteY7" fmla="*/ 0 h 693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2009" h="6934200">
                <a:moveTo>
                  <a:pt x="121063" y="0"/>
                </a:moveTo>
                <a:lnTo>
                  <a:pt x="7692009" y="0"/>
                </a:lnTo>
                <a:lnTo>
                  <a:pt x="7692009" y="6934200"/>
                </a:lnTo>
                <a:lnTo>
                  <a:pt x="2586493" y="6934200"/>
                </a:lnTo>
                <a:lnTo>
                  <a:pt x="2516023" y="6871902"/>
                </a:lnTo>
                <a:cubicBezTo>
                  <a:pt x="2030442" y="6423551"/>
                  <a:pt x="1589103" y="5899225"/>
                  <a:pt x="1211320" y="5304877"/>
                </a:cubicBezTo>
                <a:cubicBezTo>
                  <a:pt x="140936" y="3620890"/>
                  <a:pt x="-203904" y="1713551"/>
                  <a:pt x="112914" y="38065"/>
                </a:cubicBezTo>
                <a:lnTo>
                  <a:pt x="121063"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Picture 21">
            <a:extLst>
              <a:ext uri="{FF2B5EF4-FFF2-40B4-BE49-F238E27FC236}">
                <a16:creationId xmlns:a16="http://schemas.microsoft.com/office/drawing/2014/main" id="{72BF763C-B25B-3015-12CE-8E6BA1CE06F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2927" y="348315"/>
            <a:ext cx="2591400" cy="982859"/>
          </a:xfrm>
          <a:prstGeom prst="rect">
            <a:avLst/>
          </a:prstGeom>
        </p:spPr>
      </p:pic>
      <p:pic>
        <p:nvPicPr>
          <p:cNvPr id="5" name="Picture 4">
            <a:extLst>
              <a:ext uri="{FF2B5EF4-FFF2-40B4-BE49-F238E27FC236}">
                <a16:creationId xmlns:a16="http://schemas.microsoft.com/office/drawing/2014/main" id="{F8A901FE-53B4-D8B3-5A19-0C4ED64889B1}"/>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510140" y="5972783"/>
            <a:ext cx="1321443" cy="515939"/>
          </a:xfrm>
          <a:prstGeom prst="rect">
            <a:avLst/>
          </a:prstGeom>
        </p:spPr>
      </p:pic>
      <p:sp>
        <p:nvSpPr>
          <p:cNvPr id="12" name="Title 1">
            <a:extLst>
              <a:ext uri="{FF2B5EF4-FFF2-40B4-BE49-F238E27FC236}">
                <a16:creationId xmlns:a16="http://schemas.microsoft.com/office/drawing/2014/main" id="{77144653-5C4A-3423-17A8-76B71DAB4B4C}"/>
              </a:ext>
            </a:extLst>
          </p:cNvPr>
          <p:cNvSpPr>
            <a:spLocks noGrp="1"/>
          </p:cNvSpPr>
          <p:nvPr>
            <p:ph type="title" hasCustomPrompt="1"/>
          </p:nvPr>
        </p:nvSpPr>
        <p:spPr>
          <a:xfrm>
            <a:off x="5615065" y="2853629"/>
            <a:ext cx="6129261" cy="959583"/>
          </a:xfrm>
        </p:spPr>
        <p:txBody>
          <a:bodyPr>
            <a:noAutofit/>
          </a:bodyPr>
          <a:lstStyle>
            <a:lvl1pPr algn="r">
              <a:defRPr sz="4000" b="1">
                <a:solidFill>
                  <a:schemeClr val="tx1"/>
                </a:solidFill>
              </a:defRPr>
            </a:lvl1pPr>
          </a:lstStyle>
          <a:p>
            <a:r>
              <a:rPr lang="en-US"/>
              <a:t>Click to here to edit the presentation title</a:t>
            </a:r>
          </a:p>
        </p:txBody>
      </p:sp>
      <p:sp>
        <p:nvSpPr>
          <p:cNvPr id="19" name="Text Placeholder 2">
            <a:extLst>
              <a:ext uri="{FF2B5EF4-FFF2-40B4-BE49-F238E27FC236}">
                <a16:creationId xmlns:a16="http://schemas.microsoft.com/office/drawing/2014/main" id="{B011368D-FD16-2F6E-2FBA-990364FED361}"/>
              </a:ext>
            </a:extLst>
          </p:cNvPr>
          <p:cNvSpPr>
            <a:spLocks noGrp="1"/>
          </p:cNvSpPr>
          <p:nvPr>
            <p:ph type="body" idx="1" hasCustomPrompt="1"/>
          </p:nvPr>
        </p:nvSpPr>
        <p:spPr>
          <a:xfrm>
            <a:off x="6520379" y="4220590"/>
            <a:ext cx="5218683" cy="823912"/>
          </a:xfrm>
        </p:spPr>
        <p:txBody>
          <a:bodyPr anchor="b"/>
          <a:lstStyle>
            <a:lvl1pPr marL="0" indent="0" algn="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here to edit the title slide </a:t>
            </a:r>
          </a:p>
        </p:txBody>
      </p:sp>
      <p:grpSp>
        <p:nvGrpSpPr>
          <p:cNvPr id="21" name="Group 20">
            <a:extLst>
              <a:ext uri="{FF2B5EF4-FFF2-40B4-BE49-F238E27FC236}">
                <a16:creationId xmlns:a16="http://schemas.microsoft.com/office/drawing/2014/main" id="{1A4ED5F6-5DC3-DF25-B92D-A2A6E827FFDD}"/>
              </a:ext>
            </a:extLst>
          </p:cNvPr>
          <p:cNvGrpSpPr/>
          <p:nvPr/>
        </p:nvGrpSpPr>
        <p:grpSpPr>
          <a:xfrm>
            <a:off x="-6" y="-3"/>
            <a:ext cx="1665521" cy="6858002"/>
            <a:chOff x="-6" y="-3"/>
            <a:chExt cx="1665521" cy="6858002"/>
          </a:xfrm>
        </p:grpSpPr>
        <p:sp>
          <p:nvSpPr>
            <p:cNvPr id="23" name="Google Shape;31;p5">
              <a:extLst>
                <a:ext uri="{FF2B5EF4-FFF2-40B4-BE49-F238E27FC236}">
                  <a16:creationId xmlns:a16="http://schemas.microsoft.com/office/drawing/2014/main" id="{D49985CD-5F1B-1DC4-15C0-7BA85EE1221A}"/>
                </a:ext>
                <a:ext uri="{C183D7F6-B498-43B3-948B-1728B52AA6E4}">
                  <adec:decorative xmlns:adec="http://schemas.microsoft.com/office/drawing/2017/decorative" val="1"/>
                </a:ext>
              </a:extLst>
            </p:cNvPr>
            <p:cNvSpPr/>
            <p:nvPr/>
          </p:nvSpPr>
          <p:spPr>
            <a:xfrm rot="10800000">
              <a:off x="0" y="0"/>
              <a:ext cx="1665515" cy="6611345"/>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0070C0"/>
            </a:solidFill>
            <a:ln>
              <a:noFill/>
            </a:ln>
            <a:effectLst>
              <a:outerShdw blurRad="214313" algn="bl" rotWithShape="0">
                <a:sysClr val="windowText" lastClr="000000">
                  <a:alpha val="25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24" name="Google Shape;32;p5">
              <a:extLst>
                <a:ext uri="{FF2B5EF4-FFF2-40B4-BE49-F238E27FC236}">
                  <a16:creationId xmlns:a16="http://schemas.microsoft.com/office/drawing/2014/main" id="{181E0507-201B-65D4-C9BE-80A6843EB513}"/>
                </a:ext>
                <a:ext uri="{C183D7F6-B498-43B3-948B-1728B52AA6E4}">
                  <adec:decorative xmlns:adec="http://schemas.microsoft.com/office/drawing/2017/decorative" val="1"/>
                </a:ext>
              </a:extLst>
            </p:cNvPr>
            <p:cNvSpPr/>
            <p:nvPr/>
          </p:nvSpPr>
          <p:spPr>
            <a:xfrm rot="10800000">
              <a:off x="-6" y="-3"/>
              <a:ext cx="1536227" cy="685800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57000">
                  <a:srgbClr val="202452"/>
                </a:gs>
                <a:gs pos="100000">
                  <a:srgbClr val="1F4E78"/>
                </a:gs>
              </a:gsLst>
              <a:lin ang="5400000" scaled="1"/>
            </a:gradFill>
            <a:ln>
              <a:noFill/>
            </a:ln>
            <a:effectLst>
              <a:outerShdw blurRad="214313" algn="bl" rotWithShape="0">
                <a:sysClr val="windowText" lastClr="000000">
                  <a:alpha val="35000"/>
                </a:sysClr>
              </a:outerShdw>
            </a:effectLst>
          </p:spPr>
          <p:txBody>
            <a:bodyPr spcFirstLastPara="1" wrap="square" lIns="91425" tIns="45700" rIns="91425" bIns="45700" anchor="ctr" anchorCtr="0">
              <a:noAutofit/>
            </a:bodyPr>
            <a:lstStyle/>
            <a:p>
              <a:pPr marR="0" lvl="0" indent="0" defTabSz="914400" fontAlgn="auto">
                <a:lnSpc>
                  <a:spcPct val="100000"/>
                </a:lnSpc>
                <a:spcBef>
                  <a:spcPts val="0"/>
                </a:spcBef>
                <a:spcAft>
                  <a:spcPts val="0"/>
                </a:spcAft>
                <a:buClr>
                  <a:srgbClr val="000000"/>
                </a:buClr>
                <a:buSzTx/>
                <a:buFont typeface="Arial"/>
                <a:buNone/>
                <a:tabLst/>
              </a:pPr>
              <a:endParaRPr kumimoji="0" b="0" i="0" u="none" strike="noStrike" kern="0" cap="none" spc="0" normalizeH="0" baseline="0" noProof="0">
                <a:ln>
                  <a:noFill/>
                </a:ln>
                <a:solidFill>
                  <a:srgbClr val="000000"/>
                </a:solidFill>
                <a:effectLst/>
                <a:uLnTx/>
                <a:uFillTx/>
                <a:cs typeface="Calibri"/>
                <a:sym typeface="Calibri"/>
              </a:endParaRPr>
            </a:p>
          </p:txBody>
        </p:sp>
        <p:sp>
          <p:nvSpPr>
            <p:cNvPr id="25" name="Google Shape;33;p5">
              <a:extLst>
                <a:ext uri="{FF2B5EF4-FFF2-40B4-BE49-F238E27FC236}">
                  <a16:creationId xmlns:a16="http://schemas.microsoft.com/office/drawing/2014/main" id="{CC1E38E4-DDFD-682E-994B-191DD523AFE9}"/>
                </a:ext>
                <a:ext uri="{C183D7F6-B498-43B3-948B-1728B52AA6E4}">
                  <adec:decorative xmlns:adec="http://schemas.microsoft.com/office/drawing/2017/decorative" val="1"/>
                </a:ext>
              </a:extLst>
            </p:cNvPr>
            <p:cNvSpPr/>
            <p:nvPr/>
          </p:nvSpPr>
          <p:spPr>
            <a:xfrm rot="10800000">
              <a:off x="-5" y="5549203"/>
              <a:ext cx="1011392" cy="1308796"/>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noFill/>
            </a:ln>
            <a:effectLst>
              <a:outerShdw blurRad="214313" algn="bl" rotWithShape="0">
                <a:sysClr val="windowText" lastClr="000000">
                  <a:alpha val="30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grpSp>
      <p:sp>
        <p:nvSpPr>
          <p:cNvPr id="2" name="TextBox 1">
            <a:extLst>
              <a:ext uri="{FF2B5EF4-FFF2-40B4-BE49-F238E27FC236}">
                <a16:creationId xmlns:a16="http://schemas.microsoft.com/office/drawing/2014/main" id="{84DBAE6F-6828-B0DC-A24E-74B9F59CC195}"/>
              </a:ext>
            </a:extLst>
          </p:cNvPr>
          <p:cNvSpPr txBox="1"/>
          <p:nvPr/>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pPr lvl="0"/>
              <a:t>‹#›</a:t>
            </a:fld>
            <a:endParaRPr lang="en-US" sz="1200" noProof="0"/>
          </a:p>
        </p:txBody>
      </p:sp>
    </p:spTree>
    <p:extLst>
      <p:ext uri="{BB962C8B-B14F-4D97-AF65-F5344CB8AC3E}">
        <p14:creationId xmlns:p14="http://schemas.microsoft.com/office/powerpoint/2010/main" val="386035323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Title 11">
    <p:spTree>
      <p:nvGrpSpPr>
        <p:cNvPr id="1" name=""/>
        <p:cNvGrpSpPr/>
        <p:nvPr/>
      </p:nvGrpSpPr>
      <p:grpSpPr>
        <a:xfrm>
          <a:off x="0" y="0"/>
          <a:ext cx="0" cy="0"/>
          <a:chOff x="0" y="0"/>
          <a:chExt cx="0" cy="0"/>
        </a:xfrm>
      </p:grpSpPr>
      <p:pic>
        <p:nvPicPr>
          <p:cNvPr id="3" name="Picture 2" descr="A group of kids sitting on a bus&#10;&#10;Description automatically generated">
            <a:extLst>
              <a:ext uri="{FF2B5EF4-FFF2-40B4-BE49-F238E27FC236}">
                <a16:creationId xmlns:a16="http://schemas.microsoft.com/office/drawing/2014/main" id="{BD2D2F44-280F-BB86-905F-D6569D53C47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522113" cy="6883574"/>
          </a:xfrm>
          <a:prstGeom prst="rect">
            <a:avLst/>
          </a:prstGeom>
        </p:spPr>
      </p:pic>
      <p:pic>
        <p:nvPicPr>
          <p:cNvPr id="22" name="Picture 21">
            <a:extLst>
              <a:ext uri="{FF2B5EF4-FFF2-40B4-BE49-F238E27FC236}">
                <a16:creationId xmlns:a16="http://schemas.microsoft.com/office/drawing/2014/main" id="{72BF763C-B25B-3015-12CE-8E6BA1CE06F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2927" y="348315"/>
            <a:ext cx="2591400" cy="982859"/>
          </a:xfrm>
          <a:prstGeom prst="rect">
            <a:avLst/>
          </a:prstGeom>
        </p:spPr>
      </p:pic>
      <p:pic>
        <p:nvPicPr>
          <p:cNvPr id="7" name="Picture 6">
            <a:extLst>
              <a:ext uri="{FF2B5EF4-FFF2-40B4-BE49-F238E27FC236}">
                <a16:creationId xmlns:a16="http://schemas.microsoft.com/office/drawing/2014/main" id="{690D0633-BDD1-B025-F0DF-E6B941DA5D02}"/>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510140" y="5972783"/>
            <a:ext cx="1321443" cy="515939"/>
          </a:xfrm>
          <a:prstGeom prst="rect">
            <a:avLst/>
          </a:prstGeom>
        </p:spPr>
      </p:pic>
      <p:grpSp>
        <p:nvGrpSpPr>
          <p:cNvPr id="17" name="Group 16">
            <a:extLst>
              <a:ext uri="{FF2B5EF4-FFF2-40B4-BE49-F238E27FC236}">
                <a16:creationId xmlns:a16="http://schemas.microsoft.com/office/drawing/2014/main" id="{D9F789E6-5E5B-B0CC-4003-B8B4F10B7BD7}"/>
              </a:ext>
            </a:extLst>
          </p:cNvPr>
          <p:cNvGrpSpPr/>
          <p:nvPr/>
        </p:nvGrpSpPr>
        <p:grpSpPr>
          <a:xfrm>
            <a:off x="-6" y="-3"/>
            <a:ext cx="1665521" cy="6858002"/>
            <a:chOff x="-6" y="-3"/>
            <a:chExt cx="1665521" cy="6858002"/>
          </a:xfrm>
        </p:grpSpPr>
        <p:sp>
          <p:nvSpPr>
            <p:cNvPr id="18" name="Google Shape;31;p5">
              <a:extLst>
                <a:ext uri="{FF2B5EF4-FFF2-40B4-BE49-F238E27FC236}">
                  <a16:creationId xmlns:a16="http://schemas.microsoft.com/office/drawing/2014/main" id="{E7968AFC-6A09-1F15-6DC5-7AF2A9758A5A}"/>
                </a:ext>
                <a:ext uri="{C183D7F6-B498-43B3-948B-1728B52AA6E4}">
                  <adec:decorative xmlns:adec="http://schemas.microsoft.com/office/drawing/2017/decorative" val="1"/>
                </a:ext>
              </a:extLst>
            </p:cNvPr>
            <p:cNvSpPr/>
            <p:nvPr/>
          </p:nvSpPr>
          <p:spPr>
            <a:xfrm rot="10800000">
              <a:off x="0" y="0"/>
              <a:ext cx="1665515" cy="6611345"/>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0070C0"/>
            </a:solidFill>
            <a:ln>
              <a:noFill/>
            </a:ln>
            <a:effectLst>
              <a:outerShdw blurRad="214313" algn="bl" rotWithShape="0">
                <a:sysClr val="windowText" lastClr="000000">
                  <a:alpha val="25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20" name="Google Shape;32;p5">
              <a:extLst>
                <a:ext uri="{FF2B5EF4-FFF2-40B4-BE49-F238E27FC236}">
                  <a16:creationId xmlns:a16="http://schemas.microsoft.com/office/drawing/2014/main" id="{6E67542B-8B04-26E5-5201-84B6190743B3}"/>
                </a:ext>
                <a:ext uri="{C183D7F6-B498-43B3-948B-1728B52AA6E4}">
                  <adec:decorative xmlns:adec="http://schemas.microsoft.com/office/drawing/2017/decorative" val="1"/>
                </a:ext>
              </a:extLst>
            </p:cNvPr>
            <p:cNvSpPr/>
            <p:nvPr/>
          </p:nvSpPr>
          <p:spPr>
            <a:xfrm rot="10800000">
              <a:off x="-6" y="-3"/>
              <a:ext cx="1536227" cy="685800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57000">
                  <a:srgbClr val="202452"/>
                </a:gs>
                <a:gs pos="100000">
                  <a:srgbClr val="1F4E78"/>
                </a:gs>
              </a:gsLst>
              <a:lin ang="5400000" scaled="1"/>
            </a:gradFill>
            <a:ln>
              <a:noFill/>
            </a:ln>
            <a:effectLst>
              <a:outerShdw blurRad="214313" algn="bl" rotWithShape="0">
                <a:sysClr val="windowText" lastClr="000000">
                  <a:alpha val="35000"/>
                </a:sysClr>
              </a:outerShdw>
            </a:effectLst>
          </p:spPr>
          <p:txBody>
            <a:bodyPr spcFirstLastPara="1" wrap="square" lIns="91425" tIns="45700" rIns="91425" bIns="45700" anchor="ctr" anchorCtr="0">
              <a:noAutofit/>
            </a:bodyPr>
            <a:lstStyle/>
            <a:p>
              <a:pPr marR="0" lvl="0" indent="0" defTabSz="914400" fontAlgn="auto">
                <a:lnSpc>
                  <a:spcPct val="100000"/>
                </a:lnSpc>
                <a:spcBef>
                  <a:spcPts val="0"/>
                </a:spcBef>
                <a:spcAft>
                  <a:spcPts val="0"/>
                </a:spcAft>
                <a:buClr>
                  <a:srgbClr val="000000"/>
                </a:buClr>
                <a:buSzTx/>
                <a:buFont typeface="Arial"/>
                <a:buNone/>
                <a:tabLst/>
              </a:pPr>
              <a:endParaRPr kumimoji="0" b="0" i="0" u="none" strike="noStrike" kern="0" cap="none" spc="0" normalizeH="0" baseline="0" noProof="0">
                <a:ln>
                  <a:noFill/>
                </a:ln>
                <a:solidFill>
                  <a:srgbClr val="000000"/>
                </a:solidFill>
                <a:effectLst/>
                <a:uLnTx/>
                <a:uFillTx/>
                <a:cs typeface="Calibri"/>
                <a:sym typeface="Calibri"/>
              </a:endParaRPr>
            </a:p>
          </p:txBody>
        </p:sp>
        <p:sp>
          <p:nvSpPr>
            <p:cNvPr id="21" name="Google Shape;33;p5">
              <a:extLst>
                <a:ext uri="{FF2B5EF4-FFF2-40B4-BE49-F238E27FC236}">
                  <a16:creationId xmlns:a16="http://schemas.microsoft.com/office/drawing/2014/main" id="{EF5A27CD-31FE-6565-DAC7-7818773B4C7B}"/>
                </a:ext>
                <a:ext uri="{C183D7F6-B498-43B3-948B-1728B52AA6E4}">
                  <adec:decorative xmlns:adec="http://schemas.microsoft.com/office/drawing/2017/decorative" val="1"/>
                </a:ext>
              </a:extLst>
            </p:cNvPr>
            <p:cNvSpPr/>
            <p:nvPr/>
          </p:nvSpPr>
          <p:spPr>
            <a:xfrm rot="10800000">
              <a:off x="-5" y="5549203"/>
              <a:ext cx="1011392" cy="1308796"/>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noFill/>
            </a:ln>
            <a:effectLst>
              <a:outerShdw blurRad="214313" algn="bl" rotWithShape="0">
                <a:sysClr val="windowText" lastClr="000000">
                  <a:alpha val="30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grpSp>
      <p:sp>
        <p:nvSpPr>
          <p:cNvPr id="2" name="Freeform: Shape 1">
            <a:extLst>
              <a:ext uri="{FF2B5EF4-FFF2-40B4-BE49-F238E27FC236}">
                <a16:creationId xmlns:a16="http://schemas.microsoft.com/office/drawing/2014/main" id="{0E1FE8E0-9509-B8D4-25F5-07E69A1C1751}"/>
              </a:ext>
            </a:extLst>
          </p:cNvPr>
          <p:cNvSpPr/>
          <p:nvPr/>
        </p:nvSpPr>
        <p:spPr>
          <a:xfrm>
            <a:off x="4896203" y="0"/>
            <a:ext cx="7295797" cy="6883573"/>
          </a:xfrm>
          <a:custGeom>
            <a:avLst/>
            <a:gdLst>
              <a:gd name="connsiteX0" fmla="*/ 231590 w 6983328"/>
              <a:gd name="connsiteY0" fmla="*/ 0 h 6914137"/>
              <a:gd name="connsiteX1" fmla="*/ 6983328 w 6983328"/>
              <a:gd name="connsiteY1" fmla="*/ 0 h 6914137"/>
              <a:gd name="connsiteX2" fmla="*/ 6983328 w 6983328"/>
              <a:gd name="connsiteY2" fmla="*/ 6914137 h 6914137"/>
              <a:gd name="connsiteX3" fmla="*/ 2050919 w 6983328"/>
              <a:gd name="connsiteY3" fmla="*/ 6914137 h 6914137"/>
              <a:gd name="connsiteX4" fmla="*/ 1982839 w 6983328"/>
              <a:gd name="connsiteY4" fmla="*/ 6851245 h 6914137"/>
              <a:gd name="connsiteX5" fmla="*/ 722373 w 6983328"/>
              <a:gd name="connsiteY5" fmla="*/ 5269267 h 6914137"/>
              <a:gd name="connsiteX6" fmla="*/ 212929 w 6983328"/>
              <a:gd name="connsiteY6" fmla="*/ 61270 h 6914137"/>
              <a:gd name="connsiteX7" fmla="*/ 231590 w 6983328"/>
              <a:gd name="connsiteY7" fmla="*/ 0 h 691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83328" h="6914137">
                <a:moveTo>
                  <a:pt x="231590" y="0"/>
                </a:moveTo>
                <a:lnTo>
                  <a:pt x="6983328" y="0"/>
                </a:lnTo>
                <a:lnTo>
                  <a:pt x="6983328" y="6914137"/>
                </a:lnTo>
                <a:lnTo>
                  <a:pt x="2050919" y="6914137"/>
                </a:lnTo>
                <a:lnTo>
                  <a:pt x="1982839" y="6851245"/>
                </a:lnTo>
                <a:cubicBezTo>
                  <a:pt x="1513722" y="6398616"/>
                  <a:pt x="1087347" y="5869287"/>
                  <a:pt x="722373" y="5269267"/>
                </a:cubicBezTo>
                <a:cubicBezTo>
                  <a:pt x="-247088" y="3675466"/>
                  <a:pt x="-44674" y="972528"/>
                  <a:pt x="212929" y="61270"/>
                </a:cubicBezTo>
                <a:lnTo>
                  <a:pt x="23159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a:extLst>
              <a:ext uri="{FF2B5EF4-FFF2-40B4-BE49-F238E27FC236}">
                <a16:creationId xmlns:a16="http://schemas.microsoft.com/office/drawing/2014/main" id="{5D9EA27B-91AB-D738-9CF2-95374CC02CE3}"/>
              </a:ext>
            </a:extLst>
          </p:cNvPr>
          <p:cNvSpPr txBox="1">
            <a:spLocks/>
          </p:cNvSpPr>
          <p:nvPr/>
        </p:nvSpPr>
        <p:spPr>
          <a:xfrm>
            <a:off x="5767465" y="3006029"/>
            <a:ext cx="6129261" cy="959583"/>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US"/>
              <a:t>Click to here to edit the presentation title</a:t>
            </a:r>
          </a:p>
        </p:txBody>
      </p:sp>
      <p:sp>
        <p:nvSpPr>
          <p:cNvPr id="6" name="Text Placeholder 2">
            <a:extLst>
              <a:ext uri="{FF2B5EF4-FFF2-40B4-BE49-F238E27FC236}">
                <a16:creationId xmlns:a16="http://schemas.microsoft.com/office/drawing/2014/main" id="{30AAE3AA-BE0C-9802-67DE-ED4B25754F69}"/>
              </a:ext>
            </a:extLst>
          </p:cNvPr>
          <p:cNvSpPr>
            <a:spLocks noGrp="1"/>
          </p:cNvSpPr>
          <p:nvPr>
            <p:ph type="body" idx="10" hasCustomPrompt="1"/>
          </p:nvPr>
        </p:nvSpPr>
        <p:spPr>
          <a:xfrm>
            <a:off x="6672779" y="4372990"/>
            <a:ext cx="5218683" cy="823912"/>
          </a:xfrm>
        </p:spPr>
        <p:txBody>
          <a:bodyPr anchor="b"/>
          <a:lstStyle>
            <a:lvl1pPr marL="0" indent="0" algn="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here to edit the title slide </a:t>
            </a:r>
          </a:p>
        </p:txBody>
      </p:sp>
      <p:pic>
        <p:nvPicPr>
          <p:cNvPr id="8" name="Picture 7">
            <a:extLst>
              <a:ext uri="{FF2B5EF4-FFF2-40B4-BE49-F238E27FC236}">
                <a16:creationId xmlns:a16="http://schemas.microsoft.com/office/drawing/2014/main" id="{7AD27786-DBCC-09B6-6495-E79F65631C1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5327" y="500715"/>
            <a:ext cx="2591400" cy="982859"/>
          </a:xfrm>
          <a:prstGeom prst="rect">
            <a:avLst/>
          </a:prstGeom>
        </p:spPr>
      </p:pic>
      <p:pic>
        <p:nvPicPr>
          <p:cNvPr id="9" name="Picture 8">
            <a:extLst>
              <a:ext uri="{FF2B5EF4-FFF2-40B4-BE49-F238E27FC236}">
                <a16:creationId xmlns:a16="http://schemas.microsoft.com/office/drawing/2014/main" id="{EC8777FD-2DBF-881E-7503-EE6E2D258B06}"/>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662540" y="6125183"/>
            <a:ext cx="1321443" cy="515939"/>
          </a:xfrm>
          <a:prstGeom prst="rect">
            <a:avLst/>
          </a:prstGeom>
        </p:spPr>
      </p:pic>
      <p:sp>
        <p:nvSpPr>
          <p:cNvPr id="5" name="TextBox 4">
            <a:extLst>
              <a:ext uri="{FF2B5EF4-FFF2-40B4-BE49-F238E27FC236}">
                <a16:creationId xmlns:a16="http://schemas.microsoft.com/office/drawing/2014/main" id="{78A81C50-1061-6AC9-CAED-61FD25B0C101}"/>
              </a:ext>
            </a:extLst>
          </p:cNvPr>
          <p:cNvSpPr txBox="1"/>
          <p:nvPr/>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pPr lvl="0"/>
              <a:t>‹#›</a:t>
            </a:fld>
            <a:endParaRPr lang="en-US" sz="1200" noProof="0"/>
          </a:p>
        </p:txBody>
      </p:sp>
    </p:spTree>
    <p:extLst>
      <p:ext uri="{BB962C8B-B14F-4D97-AF65-F5344CB8AC3E}">
        <p14:creationId xmlns:p14="http://schemas.microsoft.com/office/powerpoint/2010/main" val="387617949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4298" y="1583259"/>
            <a:ext cx="1129765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75A64253-2FED-228F-8B76-AE7B4B185DFE}"/>
              </a:ext>
              <a:ext uri="{C183D7F6-B498-43B3-948B-1728B52AA6E4}">
                <adec:decorative xmlns:adec="http://schemas.microsoft.com/office/drawing/2017/decorative" val="1"/>
              </a:ext>
            </a:extLst>
          </p:cNvPr>
          <p:cNvSpPr/>
          <p:nvPr/>
        </p:nvSpPr>
        <p:spPr>
          <a:xfrm>
            <a:off x="0" y="6181040"/>
            <a:ext cx="12192000" cy="676960"/>
          </a:xfrm>
          <a:prstGeom prst="rect">
            <a:avLst/>
          </a:prstGeom>
          <a:solidFill>
            <a:srgbClr val="202452"/>
          </a:solidFill>
          <a:ln>
            <a:solidFill>
              <a:srgbClr val="142F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2A0CDAF-1E2A-98FA-D279-B59EECE9F986}"/>
              </a:ext>
              <a:ext uri="{C183D7F6-B498-43B3-948B-1728B52AA6E4}">
                <adec:decorative xmlns:adec="http://schemas.microsoft.com/office/drawing/2017/decorative" val="1"/>
              </a:ext>
            </a:extLst>
          </p:cNvPr>
          <p:cNvSpPr/>
          <p:nvPr/>
        </p:nvSpPr>
        <p:spPr>
          <a:xfrm>
            <a:off x="0" y="1362230"/>
            <a:ext cx="12192000" cy="457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C46EA0B-D10E-DA03-4005-5BAFDF3962D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298" y="6243383"/>
            <a:ext cx="1382575" cy="524578"/>
          </a:xfrm>
          <a:prstGeom prst="rect">
            <a:avLst/>
          </a:prstGeom>
        </p:spPr>
      </p:pic>
      <p:sp>
        <p:nvSpPr>
          <p:cNvPr id="4" name="Title 1">
            <a:extLst>
              <a:ext uri="{FF2B5EF4-FFF2-40B4-BE49-F238E27FC236}">
                <a16:creationId xmlns:a16="http://schemas.microsoft.com/office/drawing/2014/main" id="{29CC6C5A-8A24-8B01-7CE6-DFA01AA5D39C}"/>
              </a:ext>
            </a:extLst>
          </p:cNvPr>
          <p:cNvSpPr>
            <a:spLocks noGrp="1"/>
          </p:cNvSpPr>
          <p:nvPr>
            <p:ph type="title" hasCustomPrompt="1"/>
          </p:nvPr>
        </p:nvSpPr>
        <p:spPr>
          <a:xfrm>
            <a:off x="494298" y="365125"/>
            <a:ext cx="11297652" cy="959583"/>
          </a:xfrm>
        </p:spPr>
        <p:txBody>
          <a:bodyPr>
            <a:normAutofit/>
          </a:bodyPr>
          <a:lstStyle>
            <a:lvl1pPr>
              <a:defRPr sz="3600" b="1">
                <a:solidFill>
                  <a:schemeClr val="tx1"/>
                </a:solidFill>
              </a:defRPr>
            </a:lvl1pPr>
          </a:lstStyle>
          <a:p>
            <a:r>
              <a:rPr lang="en-US"/>
              <a:t>Click to edit master title slide</a:t>
            </a:r>
          </a:p>
        </p:txBody>
      </p:sp>
      <p:sp>
        <p:nvSpPr>
          <p:cNvPr id="6" name="TextBox 5">
            <a:extLst>
              <a:ext uri="{FF2B5EF4-FFF2-40B4-BE49-F238E27FC236}">
                <a16:creationId xmlns:a16="http://schemas.microsoft.com/office/drawing/2014/main" id="{C105988E-27C6-79D6-A512-E097CE5FF50E}"/>
              </a:ext>
            </a:extLst>
          </p:cNvPr>
          <p:cNvSpPr txBox="1"/>
          <p:nvPr/>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solidFill>
                  <a:schemeClr val="bg1"/>
                </a:solidFill>
              </a:rPr>
              <a:pPr lvl="0"/>
              <a:t>‹#›</a:t>
            </a:fld>
            <a:endParaRPr lang="en-US" sz="1200" noProof="0">
              <a:solidFill>
                <a:schemeClr val="bg1"/>
              </a:solidFill>
            </a:endParaRPr>
          </a:p>
        </p:txBody>
      </p:sp>
    </p:spTree>
    <p:extLst>
      <p:ext uri="{BB962C8B-B14F-4D97-AF65-F5344CB8AC3E}">
        <p14:creationId xmlns:p14="http://schemas.microsoft.com/office/powerpoint/2010/main" val="238326482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itle and Content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3F6C06F-AAA9-D0DB-B307-0CD3DB043032}"/>
              </a:ext>
              <a:ext uri="{C183D7F6-B498-43B3-948B-1728B52AA6E4}">
                <adec:decorative xmlns:adec="http://schemas.microsoft.com/office/drawing/2017/decorative" val="1"/>
              </a:ext>
            </a:extLst>
          </p:cNvPr>
          <p:cNvSpPr/>
          <p:nvPr/>
        </p:nvSpPr>
        <p:spPr>
          <a:xfrm>
            <a:off x="0" y="1674"/>
            <a:ext cx="12192000" cy="1310800"/>
          </a:xfrm>
          <a:prstGeom prst="rect">
            <a:avLst/>
          </a:prstGeom>
          <a:solidFill>
            <a:srgbClr val="142F5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FCE1EAF-DD63-4B30-A626-669E2082AA97}"/>
              </a:ext>
              <a:ext uri="{C183D7F6-B498-43B3-948B-1728B52AA6E4}">
                <adec:decorative xmlns:adec="http://schemas.microsoft.com/office/drawing/2017/decorative" val="1"/>
              </a:ext>
            </a:extLst>
          </p:cNvPr>
          <p:cNvSpPr/>
          <p:nvPr/>
        </p:nvSpPr>
        <p:spPr>
          <a:xfrm>
            <a:off x="0" y="6181040"/>
            <a:ext cx="12192000" cy="676960"/>
          </a:xfrm>
          <a:prstGeom prst="rect">
            <a:avLst/>
          </a:prstGeom>
          <a:solidFill>
            <a:srgbClr val="142F58"/>
          </a:solidFill>
          <a:ln>
            <a:solidFill>
              <a:srgbClr val="142F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A147AA7-ED37-3AD1-17FC-49D54D0212B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298" y="6243383"/>
            <a:ext cx="1382575" cy="524578"/>
          </a:xfrm>
          <a:prstGeom prst="rect">
            <a:avLst/>
          </a:prstGeom>
        </p:spPr>
      </p:pic>
      <p:sp>
        <p:nvSpPr>
          <p:cNvPr id="5" name="Title 1">
            <a:extLst>
              <a:ext uri="{FF2B5EF4-FFF2-40B4-BE49-F238E27FC236}">
                <a16:creationId xmlns:a16="http://schemas.microsoft.com/office/drawing/2014/main" id="{5C0D30A7-9FCD-C173-432F-E0ACEA35EF81}"/>
              </a:ext>
            </a:extLst>
          </p:cNvPr>
          <p:cNvSpPr>
            <a:spLocks noGrp="1"/>
          </p:cNvSpPr>
          <p:nvPr>
            <p:ph type="title" hasCustomPrompt="1"/>
          </p:nvPr>
        </p:nvSpPr>
        <p:spPr>
          <a:xfrm>
            <a:off x="494298" y="365125"/>
            <a:ext cx="11297652" cy="959583"/>
          </a:xfrm>
        </p:spPr>
        <p:txBody>
          <a:bodyPr>
            <a:normAutofit/>
          </a:bodyPr>
          <a:lstStyle>
            <a:lvl1pPr>
              <a:defRPr sz="3600" b="1">
                <a:solidFill>
                  <a:schemeClr val="bg1"/>
                </a:solidFill>
              </a:defRPr>
            </a:lvl1pPr>
          </a:lstStyle>
          <a:p>
            <a:r>
              <a:rPr lang="en-US"/>
              <a:t>Click to edit master title slide</a:t>
            </a:r>
          </a:p>
        </p:txBody>
      </p:sp>
      <p:sp>
        <p:nvSpPr>
          <p:cNvPr id="7" name="Content Placeholder 2">
            <a:extLst>
              <a:ext uri="{FF2B5EF4-FFF2-40B4-BE49-F238E27FC236}">
                <a16:creationId xmlns:a16="http://schemas.microsoft.com/office/drawing/2014/main" id="{3A486FAA-2322-83BE-1165-21C6421CB6F1}"/>
              </a:ext>
            </a:extLst>
          </p:cNvPr>
          <p:cNvSpPr>
            <a:spLocks noGrp="1"/>
          </p:cNvSpPr>
          <p:nvPr>
            <p:ph idx="1"/>
          </p:nvPr>
        </p:nvSpPr>
        <p:spPr>
          <a:xfrm>
            <a:off x="494298" y="1559124"/>
            <a:ext cx="11297652" cy="44853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A2FA2D4C-67EF-8850-FC95-DDF1C4E66E51}"/>
              </a:ext>
              <a:ext uri="{C183D7F6-B498-43B3-948B-1728B52AA6E4}">
                <adec:decorative xmlns:adec="http://schemas.microsoft.com/office/drawing/2017/decorative" val="1"/>
              </a:ext>
            </a:extLst>
          </p:cNvPr>
          <p:cNvSpPr/>
          <p:nvPr/>
        </p:nvSpPr>
        <p:spPr>
          <a:xfrm>
            <a:off x="0" y="1314605"/>
            <a:ext cx="12192000" cy="72446"/>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165E902-1573-1793-16D8-84FFD85EBB8F}"/>
              </a:ext>
            </a:extLst>
          </p:cNvPr>
          <p:cNvSpPr txBox="1"/>
          <p:nvPr/>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solidFill>
                  <a:schemeClr val="bg1"/>
                </a:solidFill>
              </a:rPr>
              <a:pPr lvl="0"/>
              <a:t>‹#›</a:t>
            </a:fld>
            <a:endParaRPr lang="en-US" sz="1200" noProof="0">
              <a:solidFill>
                <a:schemeClr val="bg1"/>
              </a:solidFill>
            </a:endParaRPr>
          </a:p>
        </p:txBody>
      </p:sp>
    </p:spTree>
    <p:extLst>
      <p:ext uri="{BB962C8B-B14F-4D97-AF65-F5344CB8AC3E}">
        <p14:creationId xmlns:p14="http://schemas.microsoft.com/office/powerpoint/2010/main" val="168805071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A0CDAF-1E2A-98FA-D279-B59EECE9F986}"/>
              </a:ext>
              <a:ext uri="{C183D7F6-B498-43B3-948B-1728B52AA6E4}">
                <adec:decorative xmlns:adec="http://schemas.microsoft.com/office/drawing/2017/decorative" val="1"/>
              </a:ext>
            </a:extLst>
          </p:cNvPr>
          <p:cNvSpPr/>
          <p:nvPr/>
        </p:nvSpPr>
        <p:spPr>
          <a:xfrm>
            <a:off x="0" y="1362230"/>
            <a:ext cx="12192000" cy="45719"/>
          </a:xfrm>
          <a:prstGeom prst="rect">
            <a:avLst/>
          </a:prstGeom>
          <a:solidFill>
            <a:srgbClr val="2024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C46EA0B-D10E-DA03-4005-5BAFDF3962D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298" y="6243383"/>
            <a:ext cx="1382575" cy="524578"/>
          </a:xfrm>
          <a:prstGeom prst="rect">
            <a:avLst/>
          </a:prstGeom>
        </p:spPr>
      </p:pic>
      <p:sp>
        <p:nvSpPr>
          <p:cNvPr id="4" name="Title 1">
            <a:extLst>
              <a:ext uri="{FF2B5EF4-FFF2-40B4-BE49-F238E27FC236}">
                <a16:creationId xmlns:a16="http://schemas.microsoft.com/office/drawing/2014/main" id="{29CC6C5A-8A24-8B01-7CE6-DFA01AA5D39C}"/>
              </a:ext>
            </a:extLst>
          </p:cNvPr>
          <p:cNvSpPr>
            <a:spLocks noGrp="1"/>
          </p:cNvSpPr>
          <p:nvPr>
            <p:ph type="title" hasCustomPrompt="1"/>
          </p:nvPr>
        </p:nvSpPr>
        <p:spPr>
          <a:xfrm>
            <a:off x="494298" y="365125"/>
            <a:ext cx="11297652" cy="959583"/>
          </a:xfrm>
        </p:spPr>
        <p:txBody>
          <a:bodyPr>
            <a:normAutofit/>
          </a:bodyPr>
          <a:lstStyle>
            <a:lvl1pPr>
              <a:defRPr sz="3600" b="1">
                <a:solidFill>
                  <a:schemeClr val="tx1"/>
                </a:solidFill>
              </a:defRPr>
            </a:lvl1pPr>
          </a:lstStyle>
          <a:p>
            <a:r>
              <a:rPr lang="en-US"/>
              <a:t>Click to edit master title slide</a:t>
            </a:r>
          </a:p>
        </p:txBody>
      </p:sp>
      <p:pic>
        <p:nvPicPr>
          <p:cNvPr id="2" name="Picture 1">
            <a:extLst>
              <a:ext uri="{FF2B5EF4-FFF2-40B4-BE49-F238E27FC236}">
                <a16:creationId xmlns:a16="http://schemas.microsoft.com/office/drawing/2014/main" id="{1C5D94C9-F7C2-E8B9-7388-6455AC1536C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298" y="6085283"/>
            <a:ext cx="1591273" cy="603534"/>
          </a:xfrm>
          <a:prstGeom prst="rect">
            <a:avLst/>
          </a:prstGeom>
        </p:spPr>
      </p:pic>
      <p:sp>
        <p:nvSpPr>
          <p:cNvPr id="5" name="Content Placeholder 2">
            <a:extLst>
              <a:ext uri="{FF2B5EF4-FFF2-40B4-BE49-F238E27FC236}">
                <a16:creationId xmlns:a16="http://schemas.microsoft.com/office/drawing/2014/main" id="{CA04EDDA-30AC-E9D4-56EA-BE7603A2B2A8}"/>
              </a:ext>
            </a:extLst>
          </p:cNvPr>
          <p:cNvSpPr>
            <a:spLocks noGrp="1"/>
          </p:cNvSpPr>
          <p:nvPr>
            <p:ph sz="half" idx="1"/>
          </p:nvPr>
        </p:nvSpPr>
        <p:spPr>
          <a:xfrm>
            <a:off x="494297" y="1581352"/>
            <a:ext cx="11334773" cy="44582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194570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FCE1EAF-DD63-4B30-A626-669E2082AA97}"/>
              </a:ext>
              <a:ext uri="{C183D7F6-B498-43B3-948B-1728B52AA6E4}">
                <adec:decorative xmlns:adec="http://schemas.microsoft.com/office/drawing/2017/decorative" val="1"/>
              </a:ext>
            </a:extLst>
          </p:cNvPr>
          <p:cNvSpPr/>
          <p:nvPr/>
        </p:nvSpPr>
        <p:spPr>
          <a:xfrm>
            <a:off x="0" y="6181040"/>
            <a:ext cx="12192000" cy="676960"/>
          </a:xfrm>
          <a:prstGeom prst="rect">
            <a:avLst/>
          </a:prstGeom>
          <a:solidFill>
            <a:srgbClr val="202452"/>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E16D5F8-11F4-1D2B-C02D-D37C70D28F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6861" y="336689"/>
            <a:ext cx="1662427" cy="630760"/>
          </a:xfrm>
          <a:prstGeom prst="rect">
            <a:avLst/>
          </a:prstGeom>
        </p:spPr>
      </p:pic>
      <p:sp>
        <p:nvSpPr>
          <p:cNvPr id="15" name="Rectangle 14">
            <a:extLst>
              <a:ext uri="{FF2B5EF4-FFF2-40B4-BE49-F238E27FC236}">
                <a16:creationId xmlns:a16="http://schemas.microsoft.com/office/drawing/2014/main" id="{967A6ED4-1C3C-9F18-2E0A-EC99A3F45C90}"/>
              </a:ext>
              <a:ext uri="{C183D7F6-B498-43B3-948B-1728B52AA6E4}">
                <adec:decorative xmlns:adec="http://schemas.microsoft.com/office/drawing/2017/decorative" val="1"/>
              </a:ext>
            </a:extLst>
          </p:cNvPr>
          <p:cNvSpPr/>
          <p:nvPr/>
        </p:nvSpPr>
        <p:spPr>
          <a:xfrm>
            <a:off x="0" y="1362230"/>
            <a:ext cx="12192000" cy="457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9A36718-0857-9CE2-1CC5-0BEAC9CCD9A0}"/>
              </a:ext>
              <a:ext uri="{C183D7F6-B498-43B3-948B-1728B52AA6E4}">
                <adec:decorative xmlns:adec="http://schemas.microsoft.com/office/drawing/2017/decorative" val="1"/>
              </a:ext>
            </a:extLst>
          </p:cNvPr>
          <p:cNvSpPr/>
          <p:nvPr/>
        </p:nvSpPr>
        <p:spPr>
          <a:xfrm>
            <a:off x="-9024" y="1362230"/>
            <a:ext cx="10335127" cy="45719"/>
          </a:xfrm>
          <a:prstGeom prst="rect">
            <a:avLst/>
          </a:prstGeom>
          <a:solidFill>
            <a:srgbClr val="2024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2CFEDA8-D09F-54B4-FF44-231930ABE61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298" y="6243383"/>
            <a:ext cx="1382575" cy="524578"/>
          </a:xfrm>
          <a:prstGeom prst="rect">
            <a:avLst/>
          </a:prstGeom>
        </p:spPr>
      </p:pic>
      <p:sp>
        <p:nvSpPr>
          <p:cNvPr id="13" name="Title 1">
            <a:extLst>
              <a:ext uri="{FF2B5EF4-FFF2-40B4-BE49-F238E27FC236}">
                <a16:creationId xmlns:a16="http://schemas.microsoft.com/office/drawing/2014/main" id="{926A103E-EBDC-E4F5-F931-6F2B8CBA7555}"/>
              </a:ext>
            </a:extLst>
          </p:cNvPr>
          <p:cNvSpPr>
            <a:spLocks noGrp="1"/>
          </p:cNvSpPr>
          <p:nvPr>
            <p:ph type="title" hasCustomPrompt="1"/>
          </p:nvPr>
        </p:nvSpPr>
        <p:spPr>
          <a:xfrm>
            <a:off x="494298" y="365125"/>
            <a:ext cx="11297652" cy="959583"/>
          </a:xfrm>
        </p:spPr>
        <p:txBody>
          <a:bodyPr>
            <a:normAutofit/>
          </a:bodyPr>
          <a:lstStyle>
            <a:lvl1pPr>
              <a:defRPr sz="3600" b="1">
                <a:solidFill>
                  <a:schemeClr val="tx1"/>
                </a:solidFill>
              </a:defRPr>
            </a:lvl1pPr>
          </a:lstStyle>
          <a:p>
            <a:r>
              <a:rPr lang="en-US"/>
              <a:t>Click to edit master title slide</a:t>
            </a:r>
          </a:p>
        </p:txBody>
      </p:sp>
      <p:sp>
        <p:nvSpPr>
          <p:cNvPr id="14" name="Content Placeholder 2">
            <a:extLst>
              <a:ext uri="{FF2B5EF4-FFF2-40B4-BE49-F238E27FC236}">
                <a16:creationId xmlns:a16="http://schemas.microsoft.com/office/drawing/2014/main" id="{4F53CC4A-73A7-9769-8CF4-51CBB5671F72}"/>
              </a:ext>
            </a:extLst>
          </p:cNvPr>
          <p:cNvSpPr>
            <a:spLocks noGrp="1"/>
          </p:cNvSpPr>
          <p:nvPr>
            <p:ph sz="half" idx="1"/>
          </p:nvPr>
        </p:nvSpPr>
        <p:spPr>
          <a:xfrm>
            <a:off x="494297" y="1628978"/>
            <a:ext cx="5416645" cy="4347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6B51F6BC-488D-7DD7-32F4-BC75275C7173}"/>
              </a:ext>
            </a:extLst>
          </p:cNvPr>
          <p:cNvSpPr>
            <a:spLocks noGrp="1"/>
          </p:cNvSpPr>
          <p:nvPr>
            <p:ph sz="half" idx="13"/>
          </p:nvPr>
        </p:nvSpPr>
        <p:spPr>
          <a:xfrm>
            <a:off x="6318154" y="1628978"/>
            <a:ext cx="5416645" cy="4347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13EF82EF-17DE-2AAD-2A01-45A4D3864313}"/>
              </a:ext>
            </a:extLst>
          </p:cNvPr>
          <p:cNvSpPr txBox="1"/>
          <p:nvPr/>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solidFill>
                  <a:schemeClr val="bg1"/>
                </a:solidFill>
              </a:rPr>
              <a:pPr lvl="0"/>
              <a:t>‹#›</a:t>
            </a:fld>
            <a:endParaRPr lang="en-US" sz="1200" noProof="0">
              <a:solidFill>
                <a:schemeClr val="bg1"/>
              </a:solidFill>
            </a:endParaRPr>
          </a:p>
        </p:txBody>
      </p:sp>
    </p:spTree>
    <p:extLst>
      <p:ext uri="{BB962C8B-B14F-4D97-AF65-F5344CB8AC3E}">
        <p14:creationId xmlns:p14="http://schemas.microsoft.com/office/powerpoint/2010/main" val="67533777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3F6C06F-AAA9-D0DB-B307-0CD3DB043032}"/>
              </a:ext>
              <a:ext uri="{C183D7F6-B498-43B3-948B-1728B52AA6E4}">
                <adec:decorative xmlns:adec="http://schemas.microsoft.com/office/drawing/2017/decorative" val="1"/>
              </a:ext>
            </a:extLst>
          </p:cNvPr>
          <p:cNvSpPr/>
          <p:nvPr/>
        </p:nvSpPr>
        <p:spPr>
          <a:xfrm>
            <a:off x="0" y="1674"/>
            <a:ext cx="12192000" cy="1310800"/>
          </a:xfrm>
          <a:prstGeom prst="rect">
            <a:avLst/>
          </a:prstGeom>
          <a:solidFill>
            <a:srgbClr val="142F5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FCE1EAF-DD63-4B30-A626-669E2082AA97}"/>
              </a:ext>
              <a:ext uri="{C183D7F6-B498-43B3-948B-1728B52AA6E4}">
                <adec:decorative xmlns:adec="http://schemas.microsoft.com/office/drawing/2017/decorative" val="1"/>
              </a:ext>
            </a:extLst>
          </p:cNvPr>
          <p:cNvSpPr/>
          <p:nvPr/>
        </p:nvSpPr>
        <p:spPr>
          <a:xfrm>
            <a:off x="0" y="6181040"/>
            <a:ext cx="12192000" cy="676960"/>
          </a:xfrm>
          <a:prstGeom prst="rect">
            <a:avLst/>
          </a:prstGeom>
          <a:solidFill>
            <a:srgbClr val="142F58"/>
          </a:solidFill>
          <a:ln>
            <a:solidFill>
              <a:srgbClr val="142F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A147AA7-ED37-3AD1-17FC-49D54D0212B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298" y="6243383"/>
            <a:ext cx="1382575" cy="524578"/>
          </a:xfrm>
          <a:prstGeom prst="rect">
            <a:avLst/>
          </a:prstGeom>
        </p:spPr>
      </p:pic>
      <p:sp>
        <p:nvSpPr>
          <p:cNvPr id="5" name="Content Placeholder 2">
            <a:extLst>
              <a:ext uri="{FF2B5EF4-FFF2-40B4-BE49-F238E27FC236}">
                <a16:creationId xmlns:a16="http://schemas.microsoft.com/office/drawing/2014/main" id="{EDCA49D3-9562-5CA9-9B4F-465E2A9022F8}"/>
              </a:ext>
            </a:extLst>
          </p:cNvPr>
          <p:cNvSpPr>
            <a:spLocks noGrp="1"/>
          </p:cNvSpPr>
          <p:nvPr>
            <p:ph sz="half" idx="1"/>
          </p:nvPr>
        </p:nvSpPr>
        <p:spPr>
          <a:xfrm>
            <a:off x="494297" y="1581353"/>
            <a:ext cx="5416645" cy="43949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DB05857C-5DB7-09BA-879B-BDEBB9B3DE23}"/>
              </a:ext>
            </a:extLst>
          </p:cNvPr>
          <p:cNvSpPr>
            <a:spLocks noGrp="1"/>
          </p:cNvSpPr>
          <p:nvPr>
            <p:ph type="title" hasCustomPrompt="1"/>
          </p:nvPr>
        </p:nvSpPr>
        <p:spPr>
          <a:xfrm>
            <a:off x="494298" y="365125"/>
            <a:ext cx="11297652" cy="959583"/>
          </a:xfrm>
        </p:spPr>
        <p:txBody>
          <a:bodyPr>
            <a:normAutofit/>
          </a:bodyPr>
          <a:lstStyle>
            <a:lvl1pPr>
              <a:defRPr sz="3600" b="1">
                <a:solidFill>
                  <a:schemeClr val="bg1"/>
                </a:solidFill>
              </a:defRPr>
            </a:lvl1pPr>
          </a:lstStyle>
          <a:p>
            <a:r>
              <a:rPr lang="en-US"/>
              <a:t>Click to edit master title slide</a:t>
            </a:r>
          </a:p>
        </p:txBody>
      </p:sp>
      <p:sp>
        <p:nvSpPr>
          <p:cNvPr id="12" name="Content Placeholder 2">
            <a:extLst>
              <a:ext uri="{FF2B5EF4-FFF2-40B4-BE49-F238E27FC236}">
                <a16:creationId xmlns:a16="http://schemas.microsoft.com/office/drawing/2014/main" id="{4040F5E2-DC30-A783-6670-8229AA815E82}"/>
              </a:ext>
            </a:extLst>
          </p:cNvPr>
          <p:cNvSpPr>
            <a:spLocks noGrp="1"/>
          </p:cNvSpPr>
          <p:nvPr>
            <p:ph sz="half" idx="13"/>
          </p:nvPr>
        </p:nvSpPr>
        <p:spPr>
          <a:xfrm>
            <a:off x="6318154" y="1581353"/>
            <a:ext cx="5416645" cy="43949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580AA8B3-4753-68F0-663B-7249701D7E9A}"/>
              </a:ext>
              <a:ext uri="{C183D7F6-B498-43B3-948B-1728B52AA6E4}">
                <adec:decorative xmlns:adec="http://schemas.microsoft.com/office/drawing/2017/decorative" val="1"/>
              </a:ext>
            </a:extLst>
          </p:cNvPr>
          <p:cNvSpPr/>
          <p:nvPr/>
        </p:nvSpPr>
        <p:spPr>
          <a:xfrm>
            <a:off x="0" y="1314605"/>
            <a:ext cx="12192000" cy="457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0FDF81D-FB75-F478-AC6F-B116021410D7}"/>
              </a:ext>
            </a:extLst>
          </p:cNvPr>
          <p:cNvSpPr txBox="1"/>
          <p:nvPr/>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solidFill>
                  <a:schemeClr val="bg1"/>
                </a:solidFill>
              </a:rPr>
              <a:pPr lvl="0"/>
              <a:t>‹#›</a:t>
            </a:fld>
            <a:endParaRPr lang="en-US" sz="1200" noProof="0">
              <a:solidFill>
                <a:schemeClr val="bg1"/>
              </a:solidFill>
            </a:endParaRPr>
          </a:p>
        </p:txBody>
      </p:sp>
    </p:spTree>
    <p:extLst>
      <p:ext uri="{BB962C8B-B14F-4D97-AF65-F5344CB8AC3E}">
        <p14:creationId xmlns:p14="http://schemas.microsoft.com/office/powerpoint/2010/main" val="406150895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A0CDAF-1E2A-98FA-D279-B59EECE9F986}"/>
              </a:ext>
              <a:ext uri="{C183D7F6-B498-43B3-948B-1728B52AA6E4}">
                <adec:decorative xmlns:adec="http://schemas.microsoft.com/office/drawing/2017/decorative" val="1"/>
              </a:ext>
            </a:extLst>
          </p:cNvPr>
          <p:cNvSpPr/>
          <p:nvPr/>
        </p:nvSpPr>
        <p:spPr>
          <a:xfrm>
            <a:off x="0" y="1362230"/>
            <a:ext cx="12192000" cy="45719"/>
          </a:xfrm>
          <a:prstGeom prst="rect">
            <a:avLst/>
          </a:prstGeom>
          <a:solidFill>
            <a:srgbClr val="2024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C46EA0B-D10E-DA03-4005-5BAFDF3962D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298" y="6243383"/>
            <a:ext cx="1382575" cy="524578"/>
          </a:xfrm>
          <a:prstGeom prst="rect">
            <a:avLst/>
          </a:prstGeom>
        </p:spPr>
      </p:pic>
      <p:sp>
        <p:nvSpPr>
          <p:cNvPr id="4" name="Title 1">
            <a:extLst>
              <a:ext uri="{FF2B5EF4-FFF2-40B4-BE49-F238E27FC236}">
                <a16:creationId xmlns:a16="http://schemas.microsoft.com/office/drawing/2014/main" id="{29CC6C5A-8A24-8B01-7CE6-DFA01AA5D39C}"/>
              </a:ext>
            </a:extLst>
          </p:cNvPr>
          <p:cNvSpPr>
            <a:spLocks noGrp="1"/>
          </p:cNvSpPr>
          <p:nvPr>
            <p:ph type="title" hasCustomPrompt="1"/>
          </p:nvPr>
        </p:nvSpPr>
        <p:spPr>
          <a:xfrm>
            <a:off x="494298" y="365125"/>
            <a:ext cx="11297652" cy="959583"/>
          </a:xfrm>
        </p:spPr>
        <p:txBody>
          <a:bodyPr>
            <a:normAutofit/>
          </a:bodyPr>
          <a:lstStyle>
            <a:lvl1pPr>
              <a:defRPr sz="3600" b="1">
                <a:solidFill>
                  <a:schemeClr val="tx1"/>
                </a:solidFill>
              </a:defRPr>
            </a:lvl1pPr>
          </a:lstStyle>
          <a:p>
            <a:r>
              <a:rPr lang="en-US"/>
              <a:t>Click to edit master title slide</a:t>
            </a:r>
          </a:p>
        </p:txBody>
      </p:sp>
      <p:pic>
        <p:nvPicPr>
          <p:cNvPr id="2" name="Picture 1">
            <a:extLst>
              <a:ext uri="{FF2B5EF4-FFF2-40B4-BE49-F238E27FC236}">
                <a16:creationId xmlns:a16="http://schemas.microsoft.com/office/drawing/2014/main" id="{1C5D94C9-F7C2-E8B9-7388-6455AC1536C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298" y="6085283"/>
            <a:ext cx="1591273" cy="603534"/>
          </a:xfrm>
          <a:prstGeom prst="rect">
            <a:avLst/>
          </a:prstGeom>
        </p:spPr>
      </p:pic>
      <p:sp>
        <p:nvSpPr>
          <p:cNvPr id="5" name="Content Placeholder 2">
            <a:extLst>
              <a:ext uri="{FF2B5EF4-FFF2-40B4-BE49-F238E27FC236}">
                <a16:creationId xmlns:a16="http://schemas.microsoft.com/office/drawing/2014/main" id="{CA04EDDA-30AC-E9D4-56EA-BE7603A2B2A8}"/>
              </a:ext>
            </a:extLst>
          </p:cNvPr>
          <p:cNvSpPr>
            <a:spLocks noGrp="1"/>
          </p:cNvSpPr>
          <p:nvPr>
            <p:ph sz="half" idx="1"/>
          </p:nvPr>
        </p:nvSpPr>
        <p:spPr>
          <a:xfrm>
            <a:off x="494297" y="1581353"/>
            <a:ext cx="5416645" cy="43949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52EAC7F1-D1F1-7D61-889F-FD6D97936EBD}"/>
              </a:ext>
            </a:extLst>
          </p:cNvPr>
          <p:cNvSpPr>
            <a:spLocks noGrp="1"/>
          </p:cNvSpPr>
          <p:nvPr>
            <p:ph sz="half" idx="13"/>
          </p:nvPr>
        </p:nvSpPr>
        <p:spPr>
          <a:xfrm>
            <a:off x="6318154" y="1581353"/>
            <a:ext cx="5416645" cy="43949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846238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380601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losing">
    <p:bg>
      <p:bgPr>
        <a:solidFill>
          <a:srgbClr val="1F842F"/>
        </a:solidFill>
        <a:effectLst/>
      </p:bgPr>
    </p:bg>
    <p:spTree>
      <p:nvGrpSpPr>
        <p:cNvPr id="1" name=""/>
        <p:cNvGrpSpPr/>
        <p:nvPr/>
      </p:nvGrpSpPr>
      <p:grpSpPr>
        <a:xfrm>
          <a:off x="0" y="0"/>
          <a:ext cx="0" cy="0"/>
          <a:chOff x="0" y="0"/>
          <a:chExt cx="0" cy="0"/>
        </a:xfrm>
      </p:grpSpPr>
      <p:pic>
        <p:nvPicPr>
          <p:cNvPr id="31" name="Graphic 30">
            <a:extLst>
              <a:ext uri="{FF2B5EF4-FFF2-40B4-BE49-F238E27FC236}">
                <a16:creationId xmlns:a16="http://schemas.microsoft.com/office/drawing/2014/main" id="{2FE36A63-0FB6-D24A-8700-D5552E5C082F}"/>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6596" r="16214" b="78820"/>
          <a:stretch/>
        </p:blipFill>
        <p:spPr>
          <a:xfrm rot="10800000">
            <a:off x="4025590" y="-3"/>
            <a:ext cx="8166410" cy="3665181"/>
          </a:xfrm>
          <a:prstGeom prst="rect">
            <a:avLst/>
          </a:prstGeom>
        </p:spPr>
      </p:pic>
      <p:sp>
        <p:nvSpPr>
          <p:cNvPr id="16" name="Rectangle 15">
            <a:extLst>
              <a:ext uri="{FF2B5EF4-FFF2-40B4-BE49-F238E27FC236}">
                <a16:creationId xmlns:a16="http://schemas.microsoft.com/office/drawing/2014/main" id="{D385C372-E629-8D43-8051-C1FD18C3322B}"/>
              </a:ext>
            </a:extLst>
          </p:cNvPr>
          <p:cNvSpPr/>
          <p:nvPr userDrawn="1"/>
        </p:nvSpPr>
        <p:spPr>
          <a:xfrm>
            <a:off x="-216" y="4886099"/>
            <a:ext cx="12192216" cy="1971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647584" y="920304"/>
            <a:ext cx="10693205" cy="1496325"/>
          </a:xfrm>
        </p:spPr>
        <p:txBody>
          <a:bodyPr>
            <a:normAutofit/>
          </a:bodyPr>
          <a:lstStyle>
            <a:lvl1pPr>
              <a:defRPr sz="7500" b="0">
                <a:solidFill>
                  <a:schemeClr val="bg1"/>
                </a:solidFill>
              </a:defRPr>
            </a:lvl1pPr>
          </a:lstStyle>
          <a:p>
            <a:r>
              <a:rPr lang="en-US"/>
              <a:t>Thank you!</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647584" y="2783505"/>
            <a:ext cx="4961478" cy="1610006"/>
          </a:xfrm>
        </p:spPr>
        <p:txBody>
          <a:bodyPr/>
          <a:lstStyle>
            <a:lvl1pPr marL="0" indent="0">
              <a:buNone/>
              <a:defRPr>
                <a:solidFill>
                  <a:schemeClr val="bg1"/>
                </a:solidFill>
              </a:defRPr>
            </a:lvl1pPr>
            <a:lvl2pPr marL="457200" indent="0">
              <a:buNone/>
              <a:defRPr/>
            </a:lvl2pPr>
          </a:lstStyle>
          <a:p>
            <a:pPr lvl="0"/>
            <a:r>
              <a:rPr lang="en-US"/>
              <a:t>Click to edit Master text styles</a:t>
            </a:r>
          </a:p>
        </p:txBody>
      </p:sp>
      <p:pic>
        <p:nvPicPr>
          <p:cNvPr id="17" name="Graphic 16">
            <a:extLst>
              <a:ext uri="{FF2B5EF4-FFF2-40B4-BE49-F238E27FC236}">
                <a16:creationId xmlns:a16="http://schemas.microsoft.com/office/drawing/2014/main" id="{C75CDD96-E06D-7248-B17D-8933B7E19E9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59340" y="5239729"/>
            <a:ext cx="3725745" cy="1178691"/>
          </a:xfrm>
          <a:prstGeom prst="rect">
            <a:avLst/>
          </a:prstGeom>
        </p:spPr>
      </p:pic>
      <p:sp>
        <p:nvSpPr>
          <p:cNvPr id="18" name="TextBox 17">
            <a:extLst>
              <a:ext uri="{FF2B5EF4-FFF2-40B4-BE49-F238E27FC236}">
                <a16:creationId xmlns:a16="http://schemas.microsoft.com/office/drawing/2014/main" id="{368165DC-A3C5-3D46-B230-E9853F89D416}"/>
              </a:ext>
            </a:extLst>
          </p:cNvPr>
          <p:cNvSpPr txBox="1"/>
          <p:nvPr userDrawn="1"/>
        </p:nvSpPr>
        <p:spPr>
          <a:xfrm>
            <a:off x="5320654" y="5656762"/>
            <a:ext cx="1138653" cy="307777"/>
          </a:xfrm>
          <a:prstGeom prst="rect">
            <a:avLst/>
          </a:prstGeom>
          <a:noFill/>
        </p:spPr>
        <p:txBody>
          <a:bodyPr wrap="square" rtlCol="0">
            <a:spAutoFit/>
          </a:bodyPr>
          <a:lstStyle/>
          <a:p>
            <a:r>
              <a:rPr lang="en-US" sz="1400" b="1">
                <a:solidFill>
                  <a:schemeClr val="tx1"/>
                </a:solidFill>
                <a:latin typeface="Arial" panose="020B0604020202020204" pitchFamily="34" charset="0"/>
                <a:cs typeface="Arial" panose="020B0604020202020204" pitchFamily="34" charset="0"/>
              </a:rPr>
              <a:t>nashp.org</a:t>
            </a:r>
          </a:p>
        </p:txBody>
      </p:sp>
      <p:sp>
        <p:nvSpPr>
          <p:cNvPr id="19" name="TextBox 18">
            <a:extLst>
              <a:ext uri="{FF2B5EF4-FFF2-40B4-BE49-F238E27FC236}">
                <a16:creationId xmlns:a16="http://schemas.microsoft.com/office/drawing/2014/main" id="{9C0C7FA9-1490-924B-B06D-06A776CB90C6}"/>
              </a:ext>
            </a:extLst>
          </p:cNvPr>
          <p:cNvSpPr txBox="1"/>
          <p:nvPr userDrawn="1"/>
        </p:nvSpPr>
        <p:spPr>
          <a:xfrm>
            <a:off x="7554851" y="5656762"/>
            <a:ext cx="1954459" cy="307777"/>
          </a:xfrm>
          <a:prstGeom prst="rect">
            <a:avLst/>
          </a:prstGeom>
          <a:noFill/>
        </p:spPr>
        <p:txBody>
          <a:bodyPr wrap="square" rtlCol="0">
            <a:spAutoFit/>
          </a:bodyPr>
          <a:lstStyle/>
          <a:p>
            <a:r>
              <a:rPr lang="en-US" sz="1400" b="0">
                <a:solidFill>
                  <a:schemeClr val="tx1"/>
                </a:solidFill>
                <a:latin typeface="Arial" panose="020B0604020202020204" pitchFamily="34" charset="0"/>
                <a:cs typeface="Arial" panose="020B0604020202020204" pitchFamily="34" charset="0"/>
              </a:rPr>
              <a:t>@NASHPhealth</a:t>
            </a:r>
          </a:p>
        </p:txBody>
      </p:sp>
      <p:grpSp>
        <p:nvGrpSpPr>
          <p:cNvPr id="38" name="Group 37">
            <a:extLst>
              <a:ext uri="{FF2B5EF4-FFF2-40B4-BE49-F238E27FC236}">
                <a16:creationId xmlns:a16="http://schemas.microsoft.com/office/drawing/2014/main" id="{46EFF5F6-120F-E74B-A3E1-D6EA39F8618D}"/>
              </a:ext>
            </a:extLst>
          </p:cNvPr>
          <p:cNvGrpSpPr/>
          <p:nvPr userDrawn="1"/>
        </p:nvGrpSpPr>
        <p:grpSpPr>
          <a:xfrm>
            <a:off x="9636632" y="5594963"/>
            <a:ext cx="471662" cy="471662"/>
            <a:chOff x="9681652" y="5639923"/>
            <a:chExt cx="471662" cy="471662"/>
          </a:xfrm>
        </p:grpSpPr>
        <p:sp>
          <p:nvSpPr>
            <p:cNvPr id="37" name="Oval 36">
              <a:extLst>
                <a:ext uri="{FF2B5EF4-FFF2-40B4-BE49-F238E27FC236}">
                  <a16:creationId xmlns:a16="http://schemas.microsoft.com/office/drawing/2014/main" id="{3AE90E95-2D25-D141-AF51-570D38D9AF9B}"/>
                </a:ext>
              </a:extLst>
            </p:cNvPr>
            <p:cNvSpPr/>
            <p:nvPr userDrawn="1"/>
          </p:nvSpPr>
          <p:spPr>
            <a:xfrm>
              <a:off x="9681652" y="5639923"/>
              <a:ext cx="471662" cy="471662"/>
            </a:xfrm>
            <a:prstGeom prst="ellipse">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33" name="Graphic 32">
              <a:extLst>
                <a:ext uri="{FF2B5EF4-FFF2-40B4-BE49-F238E27FC236}">
                  <a16:creationId xmlns:a16="http://schemas.microsoft.com/office/drawing/2014/main" id="{20233D2C-471E-CE44-BAC9-EDC650FD8F49}"/>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9751859" y="5707849"/>
              <a:ext cx="331248" cy="331248"/>
            </a:xfrm>
            <a:prstGeom prst="rect">
              <a:avLst/>
            </a:prstGeom>
          </p:spPr>
        </p:pic>
      </p:grpSp>
      <p:grpSp>
        <p:nvGrpSpPr>
          <p:cNvPr id="39" name="Group 38">
            <a:extLst>
              <a:ext uri="{FF2B5EF4-FFF2-40B4-BE49-F238E27FC236}">
                <a16:creationId xmlns:a16="http://schemas.microsoft.com/office/drawing/2014/main" id="{323A5BFC-84D6-A646-A390-6D715B3548AF}"/>
              </a:ext>
            </a:extLst>
          </p:cNvPr>
          <p:cNvGrpSpPr/>
          <p:nvPr userDrawn="1"/>
        </p:nvGrpSpPr>
        <p:grpSpPr>
          <a:xfrm>
            <a:off x="7065779" y="5594963"/>
            <a:ext cx="471662" cy="471662"/>
            <a:chOff x="7043477" y="5606114"/>
            <a:chExt cx="471662" cy="471662"/>
          </a:xfrm>
        </p:grpSpPr>
        <p:sp>
          <p:nvSpPr>
            <p:cNvPr id="36" name="Oval 35">
              <a:extLst>
                <a:ext uri="{FF2B5EF4-FFF2-40B4-BE49-F238E27FC236}">
                  <a16:creationId xmlns:a16="http://schemas.microsoft.com/office/drawing/2014/main" id="{84D406BE-FDD2-AE4F-BBF5-5E19E34CA768}"/>
                </a:ext>
              </a:extLst>
            </p:cNvPr>
            <p:cNvSpPr/>
            <p:nvPr userDrawn="1"/>
          </p:nvSpPr>
          <p:spPr>
            <a:xfrm>
              <a:off x="7043477" y="5606114"/>
              <a:ext cx="471662" cy="471662"/>
            </a:xfrm>
            <a:prstGeom prst="ellipse">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35" name="Graphic 34">
              <a:extLst>
                <a:ext uri="{FF2B5EF4-FFF2-40B4-BE49-F238E27FC236}">
                  <a16:creationId xmlns:a16="http://schemas.microsoft.com/office/drawing/2014/main" id="{B77DFF97-9681-C043-A2F3-4580D94D4A57}"/>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7163201" y="5713515"/>
              <a:ext cx="252298" cy="252298"/>
            </a:xfrm>
            <a:prstGeom prst="rect">
              <a:avLst/>
            </a:prstGeom>
          </p:spPr>
        </p:pic>
      </p:grpSp>
      <p:sp>
        <p:nvSpPr>
          <p:cNvPr id="41" name="Content Placeholder 2">
            <a:extLst>
              <a:ext uri="{FF2B5EF4-FFF2-40B4-BE49-F238E27FC236}">
                <a16:creationId xmlns:a16="http://schemas.microsoft.com/office/drawing/2014/main" id="{D5625F17-7FEA-C444-A3EF-5C5D32960AB0}"/>
              </a:ext>
            </a:extLst>
          </p:cNvPr>
          <p:cNvSpPr>
            <a:spLocks noGrp="1"/>
          </p:cNvSpPr>
          <p:nvPr>
            <p:ph idx="10"/>
          </p:nvPr>
        </p:nvSpPr>
        <p:spPr>
          <a:xfrm>
            <a:off x="6095892" y="2783505"/>
            <a:ext cx="4961478" cy="1610006"/>
          </a:xfrm>
        </p:spPr>
        <p:txBody>
          <a:bodyPr/>
          <a:lstStyle>
            <a:lvl1pPr marL="0" indent="0">
              <a:buNone/>
              <a:defRPr>
                <a:solidFill>
                  <a:schemeClr val="bg1"/>
                </a:solidFill>
              </a:defRPr>
            </a:lvl1pPr>
            <a:lvl2pPr marL="457200" indent="0">
              <a:buNone/>
              <a:defRPr/>
            </a:lvl2pPr>
          </a:lstStyle>
          <a:p>
            <a:pPr lvl="0"/>
            <a:r>
              <a:rPr lang="en-US"/>
              <a:t>Click to edit Master text styles</a:t>
            </a:r>
          </a:p>
        </p:txBody>
      </p:sp>
      <p:sp>
        <p:nvSpPr>
          <p:cNvPr id="22" name="Rectangle 21">
            <a:extLst>
              <a:ext uri="{FF2B5EF4-FFF2-40B4-BE49-F238E27FC236}">
                <a16:creationId xmlns:a16="http://schemas.microsoft.com/office/drawing/2014/main" id="{0B8AC450-36F3-D143-85FC-124022FBC1AC}"/>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1" name="TextBox 20">
            <a:extLst>
              <a:ext uri="{FF2B5EF4-FFF2-40B4-BE49-F238E27FC236}">
                <a16:creationId xmlns:a16="http://schemas.microsoft.com/office/drawing/2014/main" id="{D678FE9E-7985-8145-8FCE-BFB7F1809961}"/>
              </a:ext>
            </a:extLst>
          </p:cNvPr>
          <p:cNvSpPr txBox="1"/>
          <p:nvPr userDrawn="1"/>
        </p:nvSpPr>
        <p:spPr>
          <a:xfrm>
            <a:off x="10172917" y="5502717"/>
            <a:ext cx="1954459" cy="738664"/>
          </a:xfrm>
          <a:prstGeom prst="rect">
            <a:avLst/>
          </a:prstGeom>
          <a:noFill/>
        </p:spPr>
        <p:txBody>
          <a:bodyPr wrap="square" rtlCol="0">
            <a:spAutoFit/>
          </a:bodyPr>
          <a:lstStyle/>
          <a:p>
            <a:r>
              <a:rPr lang="en-US" sz="1400" b="0">
                <a:solidFill>
                  <a:schemeClr val="tx1"/>
                </a:solidFill>
                <a:latin typeface="Arial" panose="020B0604020202020204" pitchFamily="34" charset="0"/>
                <a:cs typeface="Arial" panose="020B0604020202020204" pitchFamily="34" charset="0"/>
              </a:rPr>
              <a:t>NASHP | National Academy for State Health Policy</a:t>
            </a:r>
          </a:p>
        </p:txBody>
      </p:sp>
    </p:spTree>
    <p:extLst>
      <p:ext uri="{BB962C8B-B14F-4D97-AF65-F5344CB8AC3E}">
        <p14:creationId xmlns:p14="http://schemas.microsoft.com/office/powerpoint/2010/main" val="360953741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cSld name="Default">
    <p:spTree>
      <p:nvGrpSpPr>
        <p:cNvPr id="1" name=""/>
        <p:cNvGrpSpPr/>
        <p:nvPr/>
      </p:nvGrpSpPr>
      <p:grpSpPr>
        <a:xfrm>
          <a:off x="0" y="0"/>
          <a:ext cx="0" cy="0"/>
          <a:chOff x="0" y="0"/>
          <a:chExt cx="0" cy="0"/>
        </a:xfrm>
      </p:grpSpPr>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1"/>
            </p:custDataLst>
          </p:nvPr>
        </p:nvSpPr>
        <p:spPr>
          <a:xfrm>
            <a:off x="554736" y="355092"/>
            <a:ext cx="11082528" cy="731520"/>
          </a:xfrm>
          <a:solidFill>
            <a:schemeClr val="bg1"/>
          </a:solidFill>
        </p:spPr>
        <p:txBody>
          <a:bodyPr vert="horz"/>
          <a:lstStyle>
            <a:lvl1pPr>
              <a:defRPr>
                <a:solidFill>
                  <a:schemeClr val="tx1"/>
                </a:solidFill>
              </a:defRPr>
            </a:lvl1pPr>
          </a:lstStyle>
          <a:p>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2"/>
            </p:custDataLst>
          </p:nvPr>
        </p:nvSpPr>
        <p:spPr>
          <a:xfrm>
            <a:off x="554736" y="1318966"/>
            <a:ext cx="11082528" cy="276999"/>
          </a:xfr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4"/>
            </p:custDataLst>
          </p:nvPr>
        </p:nvSpPr>
        <p:spPr>
          <a:xfrm>
            <a:off x="7630160" y="100540"/>
            <a:ext cx="4007104" cy="123111"/>
          </a:xfrm>
        </p:spPr>
        <p:txBody>
          <a:bodyPr wrap="square" anchor="ctr" anchorCtr="0">
            <a:spAutoFit/>
          </a:bodyPr>
          <a:lstStyle>
            <a:lvl1pPr algn="r">
              <a:defRPr sz="800">
                <a:solidFill>
                  <a:schemeClr val="tx1"/>
                </a:solidFill>
                <a:latin typeface="+mn-lt"/>
              </a:defRPr>
            </a:lvl1pPr>
          </a:lstStyle>
          <a:p>
            <a:pPr lvl="0"/>
            <a:r>
              <a:rPr lang="en-US"/>
              <a:t>Section marker</a:t>
            </a:r>
          </a:p>
        </p:txBody>
      </p:sp>
      <p:sp>
        <p:nvSpPr>
          <p:cNvPr id="7" name="5. Source" hidden="1">
            <a:extLst>
              <a:ext uri="{FF2B5EF4-FFF2-40B4-BE49-F238E27FC236}">
                <a16:creationId xmlns:a16="http://schemas.microsoft.com/office/drawing/2014/main" id="{873D95DD-E857-0D17-E5B3-689239B81CE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Tree>
    <p:extLst>
      <p:ext uri="{BB962C8B-B14F-4D97-AF65-F5344CB8AC3E}">
        <p14:creationId xmlns:p14="http://schemas.microsoft.com/office/powerpoint/2010/main" val="215706198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2_Title Slide - Website Icons">
    <p:spTree>
      <p:nvGrpSpPr>
        <p:cNvPr id="1" name=""/>
        <p:cNvGrpSpPr/>
        <p:nvPr/>
      </p:nvGrpSpPr>
      <p:grpSpPr>
        <a:xfrm>
          <a:off x="0" y="0"/>
          <a:ext cx="0" cy="0"/>
          <a:chOff x="0" y="0"/>
          <a:chExt cx="0" cy="0"/>
        </a:xfrm>
      </p:grpSpPr>
      <p:sp>
        <p:nvSpPr>
          <p:cNvPr id="62" name="Title 1"/>
          <p:cNvSpPr>
            <a:spLocks noGrp="1"/>
          </p:cNvSpPr>
          <p:nvPr>
            <p:ph type="ctrTitle" hasCustomPrompt="1"/>
          </p:nvPr>
        </p:nvSpPr>
        <p:spPr>
          <a:xfrm>
            <a:off x="1524000" y="2762151"/>
            <a:ext cx="9144000" cy="2483850"/>
          </a:xfrm>
        </p:spPr>
        <p:txBody>
          <a:bodyPr anchor="ctr" anchorCtr="0">
            <a:noAutofit/>
          </a:bodyPr>
          <a:lstStyle>
            <a:lvl1pPr algn="ctr">
              <a:lnSpc>
                <a:spcPct val="100000"/>
              </a:lnSpc>
              <a:defRPr sz="5400" b="0" cap="none" baseline="0">
                <a:solidFill>
                  <a:schemeClr val="accent3"/>
                </a:solidFill>
                <a:latin typeface="+mn-lt"/>
              </a:defRPr>
            </a:lvl1pPr>
          </a:lstStyle>
          <a:p>
            <a:r>
              <a:rPr lang="en-US"/>
              <a:t>Your amazing title goes here</a:t>
            </a:r>
          </a:p>
        </p:txBody>
      </p:sp>
      <p:sp>
        <p:nvSpPr>
          <p:cNvPr id="5" name="Text Placeholder 4"/>
          <p:cNvSpPr>
            <a:spLocks noGrp="1"/>
          </p:cNvSpPr>
          <p:nvPr>
            <p:ph type="body" sz="quarter" idx="13" hasCustomPrompt="1"/>
          </p:nvPr>
        </p:nvSpPr>
        <p:spPr>
          <a:xfrm>
            <a:off x="1524000" y="5466363"/>
            <a:ext cx="5921841" cy="705161"/>
          </a:xfrm>
        </p:spPr>
        <p:txBody>
          <a:bodyPr anchor="b" anchorCtr="0">
            <a:noAutofit/>
          </a:bodyPr>
          <a:lstStyle>
            <a:lvl1pPr marL="0" indent="0" algn="l">
              <a:buNone/>
              <a:defRPr sz="1800" baseline="0">
                <a:solidFill>
                  <a:schemeClr val="tx1">
                    <a:lumMod val="75000"/>
                  </a:schemeClr>
                </a:solidFill>
              </a:defRPr>
            </a:lvl1pPr>
          </a:lstStyle>
          <a:p>
            <a:pPr lvl="0"/>
            <a:r>
              <a:rPr lang="en-US"/>
              <a:t>&lt;optional author(s), center, or date&gt;</a:t>
            </a:r>
          </a:p>
        </p:txBody>
      </p:sp>
      <p:pic>
        <p:nvPicPr>
          <p:cNvPr id="58" name="Picture 5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16830" y="5473481"/>
            <a:ext cx="2743200" cy="684644"/>
          </a:xfrm>
          <a:prstGeom prst="rect">
            <a:avLst/>
          </a:prstGeom>
        </p:spPr>
      </p:pic>
      <p:pic>
        <p:nvPicPr>
          <p:cNvPr id="8" name="Graphic 7">
            <a:extLst>
              <a:ext uri="{FF2B5EF4-FFF2-40B4-BE49-F238E27FC236}">
                <a16:creationId xmlns:a16="http://schemas.microsoft.com/office/drawing/2014/main" id="{D68EDA2E-A481-4321-94D7-FBDC4B845BF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9008" y="764727"/>
            <a:ext cx="1791653" cy="1610678"/>
          </a:xfrm>
          <a:prstGeom prst="rect">
            <a:avLst/>
          </a:prstGeom>
        </p:spPr>
      </p:pic>
      <p:pic>
        <p:nvPicPr>
          <p:cNvPr id="9" name="Graphic 8">
            <a:extLst>
              <a:ext uri="{FF2B5EF4-FFF2-40B4-BE49-F238E27FC236}">
                <a16:creationId xmlns:a16="http://schemas.microsoft.com/office/drawing/2014/main" id="{A59070D5-CD24-4EA2-A45A-993B252017AC}"/>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51281" y="710435"/>
            <a:ext cx="1719263" cy="1664970"/>
          </a:xfrm>
          <a:prstGeom prst="rect">
            <a:avLst/>
          </a:prstGeom>
        </p:spPr>
      </p:pic>
      <p:pic>
        <p:nvPicPr>
          <p:cNvPr id="10" name="Graphic 9">
            <a:extLst>
              <a:ext uri="{FF2B5EF4-FFF2-40B4-BE49-F238E27FC236}">
                <a16:creationId xmlns:a16="http://schemas.microsoft.com/office/drawing/2014/main" id="{5C3C99BA-D0D7-4557-A6ED-1356512B31E4}"/>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81164" y="692337"/>
            <a:ext cx="1791653" cy="1683068"/>
          </a:xfrm>
          <a:prstGeom prst="rect">
            <a:avLst/>
          </a:prstGeom>
        </p:spPr>
      </p:pic>
    </p:spTree>
    <p:extLst>
      <p:ext uri="{BB962C8B-B14F-4D97-AF65-F5344CB8AC3E}">
        <p14:creationId xmlns:p14="http://schemas.microsoft.com/office/powerpoint/2010/main" val="3398327002"/>
      </p:ext>
    </p:extLst>
  </p:cSld>
  <p:clrMapOvr>
    <a:masterClrMapping/>
  </p:clrMapOvr>
  <p:extLst>
    <p:ext uri="{DCECCB84-F9BA-43D5-87BE-67443E8EF086}">
      <p15:sldGuideLst xmlns:p15="http://schemas.microsoft.com/office/powerpoint/2012/main">
        <p15:guide id="1" orient="horz" pos="2160">
          <p15:clr>
            <a:srgbClr val="FBAE40"/>
          </p15:clr>
        </p15:guide>
        <p15:guide id="3" pos="672">
          <p15:clr>
            <a:srgbClr val="FBAE40"/>
          </p15:clr>
        </p15:guide>
        <p15:guide id="4" pos="7008">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Slide - Website Icons">
    <p:spTree>
      <p:nvGrpSpPr>
        <p:cNvPr id="1" name=""/>
        <p:cNvGrpSpPr/>
        <p:nvPr/>
      </p:nvGrpSpPr>
      <p:grpSpPr>
        <a:xfrm>
          <a:off x="0" y="0"/>
          <a:ext cx="0" cy="0"/>
          <a:chOff x="0" y="0"/>
          <a:chExt cx="0" cy="0"/>
        </a:xfrm>
      </p:grpSpPr>
      <p:sp>
        <p:nvSpPr>
          <p:cNvPr id="62" name="Title 1"/>
          <p:cNvSpPr>
            <a:spLocks noGrp="1"/>
          </p:cNvSpPr>
          <p:nvPr>
            <p:ph type="ctrTitle" hasCustomPrompt="1"/>
          </p:nvPr>
        </p:nvSpPr>
        <p:spPr>
          <a:xfrm>
            <a:off x="1524000" y="2762151"/>
            <a:ext cx="9144000" cy="2483850"/>
          </a:xfrm>
        </p:spPr>
        <p:txBody>
          <a:bodyPr anchor="ctr" anchorCtr="0">
            <a:noAutofit/>
          </a:bodyPr>
          <a:lstStyle>
            <a:lvl1pPr algn="ctr">
              <a:lnSpc>
                <a:spcPct val="100000"/>
              </a:lnSpc>
              <a:defRPr sz="5400" b="0" cap="none" baseline="0">
                <a:solidFill>
                  <a:schemeClr val="accent3"/>
                </a:solidFill>
                <a:latin typeface="+mn-lt"/>
              </a:defRPr>
            </a:lvl1pPr>
          </a:lstStyle>
          <a:p>
            <a:r>
              <a:rPr lang="en-US"/>
              <a:t>Your amazing title goes here</a:t>
            </a:r>
          </a:p>
        </p:txBody>
      </p:sp>
      <p:sp>
        <p:nvSpPr>
          <p:cNvPr id="5" name="Text Placeholder 4"/>
          <p:cNvSpPr>
            <a:spLocks noGrp="1"/>
          </p:cNvSpPr>
          <p:nvPr>
            <p:ph type="body" sz="quarter" idx="13" hasCustomPrompt="1"/>
          </p:nvPr>
        </p:nvSpPr>
        <p:spPr>
          <a:xfrm>
            <a:off x="1524000" y="5466363"/>
            <a:ext cx="5921841" cy="705161"/>
          </a:xfrm>
        </p:spPr>
        <p:txBody>
          <a:bodyPr anchor="b" anchorCtr="0">
            <a:noAutofit/>
          </a:bodyPr>
          <a:lstStyle>
            <a:lvl1pPr marL="0" indent="0" algn="l">
              <a:buNone/>
              <a:defRPr sz="1800" baseline="0">
                <a:solidFill>
                  <a:schemeClr val="tx1">
                    <a:lumMod val="75000"/>
                  </a:schemeClr>
                </a:solidFill>
              </a:defRPr>
            </a:lvl1pPr>
          </a:lstStyle>
          <a:p>
            <a:pPr lvl="0"/>
            <a:r>
              <a:rPr lang="en-US"/>
              <a:t>&lt;optional author(s), center, or date&gt;</a:t>
            </a:r>
          </a:p>
        </p:txBody>
      </p:sp>
      <p:pic>
        <p:nvPicPr>
          <p:cNvPr id="179" name="Picture 17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12835" y="645415"/>
            <a:ext cx="1890130" cy="1828800"/>
          </a:xfrm>
          <a:prstGeom prst="rect">
            <a:avLst/>
          </a:prstGeom>
        </p:spPr>
      </p:pic>
      <p:pic>
        <p:nvPicPr>
          <p:cNvPr id="180" name="Picture 17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6791" y="645415"/>
            <a:ext cx="1710117" cy="1828800"/>
          </a:xfrm>
          <a:prstGeom prst="rect">
            <a:avLst/>
          </a:prstGeom>
        </p:spPr>
      </p:pic>
      <p:pic>
        <p:nvPicPr>
          <p:cNvPr id="181" name="Picture 18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54814" y="645415"/>
            <a:ext cx="1834195" cy="1828800"/>
          </a:xfrm>
          <a:prstGeom prst="rect">
            <a:avLst/>
          </a:prstGeom>
        </p:spPr>
      </p:pic>
      <p:pic>
        <p:nvPicPr>
          <p:cNvPr id="58" name="Picture 5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16830" y="5473481"/>
            <a:ext cx="2743200" cy="684644"/>
          </a:xfrm>
          <a:prstGeom prst="rect">
            <a:avLst/>
          </a:prstGeom>
        </p:spPr>
      </p:pic>
    </p:spTree>
    <p:extLst>
      <p:ext uri="{BB962C8B-B14F-4D97-AF65-F5344CB8AC3E}">
        <p14:creationId xmlns:p14="http://schemas.microsoft.com/office/powerpoint/2010/main" val="1372306503"/>
      </p:ext>
    </p:extLst>
  </p:cSld>
  <p:clrMapOvr>
    <a:masterClrMapping/>
  </p:clrMapOvr>
  <p:extLst>
    <p:ext uri="{DCECCB84-F9BA-43D5-87BE-67443E8EF086}">
      <p15:sldGuideLst xmlns:p15="http://schemas.microsoft.com/office/powerpoint/2012/main">
        <p15:guide id="1" orient="horz" pos="2160">
          <p15:clr>
            <a:srgbClr val="FBAE40"/>
          </p15:clr>
        </p15:guide>
        <p15:guide id="3" pos="672">
          <p15:clr>
            <a:srgbClr val="FBAE40"/>
          </p15:clr>
        </p15:guide>
        <p15:guide id="4" pos="7008">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Slide - Vertical Rule">
    <p:spTree>
      <p:nvGrpSpPr>
        <p:cNvPr id="1" name=""/>
        <p:cNvGrpSpPr/>
        <p:nvPr/>
      </p:nvGrpSpPr>
      <p:grpSpPr>
        <a:xfrm>
          <a:off x="0" y="0"/>
          <a:ext cx="0" cy="0"/>
          <a:chOff x="0" y="0"/>
          <a:chExt cx="0" cy="0"/>
        </a:xfrm>
      </p:grpSpPr>
      <p:sp>
        <p:nvSpPr>
          <p:cNvPr id="62" name="Title 1"/>
          <p:cNvSpPr>
            <a:spLocks noGrp="1"/>
          </p:cNvSpPr>
          <p:nvPr>
            <p:ph type="ctrTitle" hasCustomPrompt="1"/>
          </p:nvPr>
        </p:nvSpPr>
        <p:spPr>
          <a:xfrm>
            <a:off x="5686784" y="1982530"/>
            <a:ext cx="5438415" cy="2483850"/>
          </a:xfrm>
        </p:spPr>
        <p:txBody>
          <a:bodyPr anchor="ctr" anchorCtr="0">
            <a:noAutofit/>
          </a:bodyPr>
          <a:lstStyle>
            <a:lvl1pPr algn="l">
              <a:lnSpc>
                <a:spcPct val="100000"/>
              </a:lnSpc>
              <a:defRPr sz="5400" b="0" cap="none" baseline="0">
                <a:solidFill>
                  <a:schemeClr val="tx1">
                    <a:lumMod val="75000"/>
                  </a:schemeClr>
                </a:solidFill>
                <a:latin typeface="Calibri Light" panose="020F0302020204030204" pitchFamily="34" charset="0"/>
                <a:cs typeface="Calibri Light" panose="020F0302020204030204" pitchFamily="34" charset="0"/>
              </a:defRPr>
            </a:lvl1pPr>
          </a:lstStyle>
          <a:p>
            <a:r>
              <a:rPr lang="en-US"/>
              <a:t>Your captivating title goes here.</a:t>
            </a:r>
          </a:p>
        </p:txBody>
      </p:sp>
      <p:sp>
        <p:nvSpPr>
          <p:cNvPr id="5" name="Text Placeholder 4"/>
          <p:cNvSpPr>
            <a:spLocks noGrp="1"/>
          </p:cNvSpPr>
          <p:nvPr>
            <p:ph type="body" sz="quarter" idx="13" hasCustomPrompt="1"/>
          </p:nvPr>
        </p:nvSpPr>
        <p:spPr>
          <a:xfrm>
            <a:off x="1087092" y="5262134"/>
            <a:ext cx="10038108" cy="893565"/>
          </a:xfrm>
        </p:spPr>
        <p:txBody>
          <a:bodyPr anchor="ctr" anchorCtr="0">
            <a:noAutofit/>
          </a:bodyPr>
          <a:lstStyle>
            <a:lvl1pPr marL="0" indent="0" algn="ctr">
              <a:buNone/>
              <a:defRPr sz="2000" baseline="0">
                <a:solidFill>
                  <a:schemeClr val="tx1">
                    <a:lumMod val="75000"/>
                  </a:schemeClr>
                </a:solidFill>
              </a:defRPr>
            </a:lvl1pPr>
          </a:lstStyle>
          <a:p>
            <a:pPr lvl="0"/>
            <a:r>
              <a:rPr lang="en-US"/>
              <a:t>&lt;optional author(s) / center affiliation / date / etc.&gt;</a:t>
            </a:r>
          </a:p>
        </p:txBody>
      </p:sp>
      <p:cxnSp>
        <p:nvCxnSpPr>
          <p:cNvPr id="6" name="Straight Connector 5"/>
          <p:cNvCxnSpPr/>
          <p:nvPr userDrawn="1"/>
        </p:nvCxnSpPr>
        <p:spPr>
          <a:xfrm>
            <a:off x="5183103" y="1383623"/>
            <a:ext cx="0" cy="3657600"/>
          </a:xfrm>
          <a:prstGeom prst="line">
            <a:avLst/>
          </a:prstGeom>
          <a:ln w="12700" cap="rnd">
            <a:solidFill>
              <a:srgbClr val="616365"/>
            </a:solidFill>
          </a:ln>
        </p:spPr>
        <p:style>
          <a:lnRef idx="1">
            <a:schemeClr val="accent1"/>
          </a:lnRef>
          <a:fillRef idx="0">
            <a:schemeClr val="accent1"/>
          </a:fillRef>
          <a:effectRef idx="0">
            <a:schemeClr val="accent1"/>
          </a:effectRef>
          <a:fontRef idx="minor">
            <a:schemeClr val="tx1"/>
          </a:fontRef>
        </p:style>
      </p:cxnSp>
      <p:grpSp>
        <p:nvGrpSpPr>
          <p:cNvPr id="11" name="Group 10"/>
          <p:cNvGrpSpPr>
            <a:grpSpLocks noChangeAspect="1"/>
          </p:cNvGrpSpPr>
          <p:nvPr userDrawn="1"/>
        </p:nvGrpSpPr>
        <p:grpSpPr bwMode="black">
          <a:xfrm>
            <a:off x="1085616" y="1983051"/>
            <a:ext cx="3657600" cy="2483849"/>
            <a:chOff x="7425036" y="2219715"/>
            <a:chExt cx="5486401" cy="3725775"/>
          </a:xfrm>
        </p:grpSpPr>
        <p:sp>
          <p:nvSpPr>
            <p:cNvPr id="15" name="Freeform 5"/>
            <p:cNvSpPr>
              <a:spLocks/>
            </p:cNvSpPr>
            <p:nvPr userDrawn="1"/>
          </p:nvSpPr>
          <p:spPr bwMode="black">
            <a:xfrm>
              <a:off x="7425036" y="2219715"/>
              <a:ext cx="3538118"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userDrawn="1"/>
          </p:nvSpPr>
          <p:spPr bwMode="black">
            <a:xfrm>
              <a:off x="9041226" y="3090537"/>
              <a:ext cx="3870211" cy="2544999"/>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341712"/>
      </p:ext>
    </p:extLst>
  </p:cSld>
  <p:clrMapOvr>
    <a:masterClrMapping/>
  </p:clrMapOvr>
  <p:extLst>
    <p:ext uri="{DCECCB84-F9BA-43D5-87BE-67443E8EF086}">
      <p15:sldGuideLst xmlns:p15="http://schemas.microsoft.com/office/powerpoint/2012/main">
        <p15:guide id="1" orient="horz" pos="2160">
          <p15:clr>
            <a:srgbClr val="FBAE40"/>
          </p15:clr>
        </p15:guide>
        <p15:guide id="2" pos="3816">
          <p15:clr>
            <a:srgbClr val="FBAE40"/>
          </p15:clr>
        </p15:guide>
        <p15:guide id="3" pos="672">
          <p15:clr>
            <a:srgbClr val="FBAE40"/>
          </p15:clr>
        </p15:guide>
        <p15:guide id="4" pos="7008">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Slide - ALTARUM Vertical Rule">
    <p:spTree>
      <p:nvGrpSpPr>
        <p:cNvPr id="1" name=""/>
        <p:cNvGrpSpPr/>
        <p:nvPr/>
      </p:nvGrpSpPr>
      <p:grpSpPr>
        <a:xfrm>
          <a:off x="0" y="0"/>
          <a:ext cx="0" cy="0"/>
          <a:chOff x="0" y="0"/>
          <a:chExt cx="0" cy="0"/>
        </a:xfrm>
      </p:grpSpPr>
      <p:sp>
        <p:nvSpPr>
          <p:cNvPr id="62" name="Title 1"/>
          <p:cNvSpPr>
            <a:spLocks noGrp="1"/>
          </p:cNvSpPr>
          <p:nvPr>
            <p:ph type="ctrTitle" hasCustomPrompt="1"/>
          </p:nvPr>
        </p:nvSpPr>
        <p:spPr>
          <a:xfrm>
            <a:off x="5686784" y="3264060"/>
            <a:ext cx="5438415" cy="1202319"/>
          </a:xfrm>
        </p:spPr>
        <p:txBody>
          <a:bodyPr anchor="b" anchorCtr="0">
            <a:noAutofit/>
          </a:bodyPr>
          <a:lstStyle>
            <a:lvl1pPr algn="l">
              <a:lnSpc>
                <a:spcPct val="100000"/>
              </a:lnSpc>
              <a:defRPr sz="4000" b="0" cap="none" baseline="0">
                <a:solidFill>
                  <a:schemeClr val="tx1">
                    <a:lumMod val="75000"/>
                  </a:schemeClr>
                </a:solidFill>
                <a:latin typeface="Calibri Light" panose="020F0302020204030204" pitchFamily="34" charset="0"/>
                <a:cs typeface="Calibri Light" panose="020F0302020204030204" pitchFamily="34" charset="0"/>
              </a:defRPr>
            </a:lvl1pPr>
          </a:lstStyle>
          <a:p>
            <a:r>
              <a:rPr lang="en-US"/>
              <a:t>Your captivating title goes here.</a:t>
            </a:r>
          </a:p>
        </p:txBody>
      </p:sp>
      <p:sp>
        <p:nvSpPr>
          <p:cNvPr id="5" name="Text Placeholder 4"/>
          <p:cNvSpPr>
            <a:spLocks noGrp="1"/>
          </p:cNvSpPr>
          <p:nvPr>
            <p:ph type="body" sz="quarter" idx="13" hasCustomPrompt="1"/>
          </p:nvPr>
        </p:nvSpPr>
        <p:spPr>
          <a:xfrm>
            <a:off x="1087092" y="5262134"/>
            <a:ext cx="10038108" cy="893565"/>
          </a:xfrm>
        </p:spPr>
        <p:txBody>
          <a:bodyPr anchor="ctr" anchorCtr="0">
            <a:noAutofit/>
          </a:bodyPr>
          <a:lstStyle>
            <a:lvl1pPr marL="0" indent="0" algn="ctr">
              <a:buNone/>
              <a:defRPr sz="1800" baseline="0">
                <a:solidFill>
                  <a:schemeClr val="tx1">
                    <a:lumMod val="75000"/>
                  </a:schemeClr>
                </a:solidFill>
              </a:defRPr>
            </a:lvl1pPr>
          </a:lstStyle>
          <a:p>
            <a:pPr lvl="0"/>
            <a:r>
              <a:rPr lang="en-US"/>
              <a:t>&lt;optional author(s) / center affiliation / date / etc.&gt;</a:t>
            </a:r>
          </a:p>
        </p:txBody>
      </p:sp>
      <p:cxnSp>
        <p:nvCxnSpPr>
          <p:cNvPr id="6" name="Straight Connector 5"/>
          <p:cNvCxnSpPr/>
          <p:nvPr userDrawn="1"/>
        </p:nvCxnSpPr>
        <p:spPr>
          <a:xfrm>
            <a:off x="5183103" y="1383623"/>
            <a:ext cx="0" cy="3681664"/>
          </a:xfrm>
          <a:prstGeom prst="line">
            <a:avLst/>
          </a:prstGeom>
          <a:ln w="12700" cap="rnd">
            <a:solidFill>
              <a:srgbClr val="616365"/>
            </a:solidFill>
          </a:ln>
        </p:spPr>
        <p:style>
          <a:lnRef idx="1">
            <a:schemeClr val="accent1"/>
          </a:lnRef>
          <a:fillRef idx="0">
            <a:schemeClr val="accent1"/>
          </a:fillRef>
          <a:effectRef idx="0">
            <a:schemeClr val="accent1"/>
          </a:effectRef>
          <a:fontRef idx="minor">
            <a:schemeClr val="tx1"/>
          </a:fontRef>
        </p:style>
      </p:cxnSp>
      <p:grpSp>
        <p:nvGrpSpPr>
          <p:cNvPr id="11" name="Group 10"/>
          <p:cNvGrpSpPr>
            <a:grpSpLocks noChangeAspect="1"/>
          </p:cNvGrpSpPr>
          <p:nvPr userDrawn="1"/>
        </p:nvGrpSpPr>
        <p:grpSpPr bwMode="black">
          <a:xfrm>
            <a:off x="1085616" y="1983051"/>
            <a:ext cx="3657600" cy="2483849"/>
            <a:chOff x="7425036" y="2219715"/>
            <a:chExt cx="5486401" cy="3725775"/>
          </a:xfrm>
        </p:grpSpPr>
        <p:sp>
          <p:nvSpPr>
            <p:cNvPr id="15" name="Freeform 5"/>
            <p:cNvSpPr>
              <a:spLocks/>
            </p:cNvSpPr>
            <p:nvPr userDrawn="1"/>
          </p:nvSpPr>
          <p:spPr bwMode="black">
            <a:xfrm>
              <a:off x="7425036" y="2219715"/>
              <a:ext cx="3538118"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userDrawn="1"/>
          </p:nvSpPr>
          <p:spPr bwMode="black">
            <a:xfrm>
              <a:off x="9041226" y="3090537"/>
              <a:ext cx="3870211" cy="2544999"/>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9" name="Title 1"/>
          <p:cNvSpPr txBox="1">
            <a:spLocks/>
          </p:cNvSpPr>
          <p:nvPr userDrawn="1"/>
        </p:nvSpPr>
        <p:spPr>
          <a:xfrm>
            <a:off x="5686785" y="1982530"/>
            <a:ext cx="5438415" cy="1281531"/>
          </a:xfrm>
          <a:prstGeom prst="rect">
            <a:avLst/>
          </a:prstGeom>
        </p:spPr>
        <p:txBody>
          <a:bodyPr vert="horz" lIns="0" tIns="0" rIns="0" bIns="0" rtlCol="0" anchor="b" anchorCtr="0">
            <a:noAutofit/>
          </a:bodyPr>
          <a:lstStyle>
            <a:lvl1pPr algn="l" defTabSz="914400" rtl="0" eaLnBrk="1" latinLnBrk="0" hangingPunct="1">
              <a:lnSpc>
                <a:spcPct val="85000"/>
              </a:lnSpc>
              <a:spcBef>
                <a:spcPct val="0"/>
              </a:spcBef>
              <a:buNone/>
              <a:defRPr sz="4000" kern="1200">
                <a:solidFill>
                  <a:schemeClr val="accent3"/>
                </a:solidFill>
                <a:latin typeface="Brandon Text Light" panose="020B0303020203060203" pitchFamily="34" charset="0"/>
                <a:ea typeface="+mj-ea"/>
                <a:cs typeface="+mj-cs"/>
              </a:defRPr>
            </a:lvl1pPr>
          </a:lstStyle>
          <a:p>
            <a:r>
              <a:rPr lang="en-US" sz="8000">
                <a:solidFill>
                  <a:schemeClr val="tx1">
                    <a:lumMod val="75000"/>
                  </a:schemeClr>
                </a:solidFill>
                <a:latin typeface="Calibri" panose="020F0502020204030204" pitchFamily="34" charset="0"/>
              </a:rPr>
              <a:t>ALTARUM</a:t>
            </a:r>
            <a:endParaRPr lang="en-US">
              <a:solidFill>
                <a:schemeClr val="tx1">
                  <a:lumMod val="75000"/>
                </a:schemeClr>
              </a:solidFill>
              <a:latin typeface="Calibri Light" panose="020F0302020204030204" pitchFamily="34" charset="0"/>
            </a:endParaRPr>
          </a:p>
        </p:txBody>
      </p:sp>
    </p:spTree>
    <p:extLst>
      <p:ext uri="{BB962C8B-B14F-4D97-AF65-F5344CB8AC3E}">
        <p14:creationId xmlns:p14="http://schemas.microsoft.com/office/powerpoint/2010/main" val="33344906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72">
          <p15:clr>
            <a:srgbClr val="FBAE40"/>
          </p15:clr>
        </p15:guide>
        <p15:guide id="4" pos="7008">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Slide - Connect the dots">
    <p:spTree>
      <p:nvGrpSpPr>
        <p:cNvPr id="1" name=""/>
        <p:cNvGrpSpPr/>
        <p:nvPr/>
      </p:nvGrpSpPr>
      <p:grpSpPr>
        <a:xfrm>
          <a:off x="0" y="0"/>
          <a:ext cx="0" cy="0"/>
          <a:chOff x="0" y="0"/>
          <a:chExt cx="0" cy="0"/>
        </a:xfrm>
      </p:grpSpPr>
      <p:sp>
        <p:nvSpPr>
          <p:cNvPr id="58" name="Title 1"/>
          <p:cNvSpPr>
            <a:spLocks noGrp="1"/>
          </p:cNvSpPr>
          <p:nvPr>
            <p:ph type="ctrTitle" hasCustomPrompt="1"/>
          </p:nvPr>
        </p:nvSpPr>
        <p:spPr>
          <a:xfrm>
            <a:off x="914400" y="1538726"/>
            <a:ext cx="8153400" cy="2057400"/>
          </a:xfrm>
        </p:spPr>
        <p:txBody>
          <a:bodyPr anchor="b" anchorCtr="0">
            <a:noAutofit/>
          </a:bodyPr>
          <a:lstStyle>
            <a:lvl1pPr algn="l">
              <a:lnSpc>
                <a:spcPct val="100000"/>
              </a:lnSpc>
              <a:defRPr sz="4800" b="0" cap="none" baseline="0">
                <a:ln>
                  <a:noFill/>
                </a:ln>
                <a:solidFill>
                  <a:schemeClr val="tx1"/>
                </a:solidFill>
                <a:latin typeface="Calibri Light" panose="020F0302020204030204" pitchFamily="34" charset="0"/>
                <a:cs typeface="Calibri Light" panose="020F0302020204030204" pitchFamily="34" charset="0"/>
              </a:defRPr>
            </a:lvl1pPr>
          </a:lstStyle>
          <a:p>
            <a:r>
              <a:rPr lang="en-US"/>
              <a:t>Your thought-provoking </a:t>
            </a:r>
            <a:br>
              <a:rPr lang="en-US"/>
            </a:br>
            <a:r>
              <a:rPr lang="en-US"/>
              <a:t>title goes here.</a:t>
            </a:r>
          </a:p>
        </p:txBody>
      </p:sp>
      <p:sp>
        <p:nvSpPr>
          <p:cNvPr id="59" name="Text Placeholder 4"/>
          <p:cNvSpPr>
            <a:spLocks noGrp="1"/>
          </p:cNvSpPr>
          <p:nvPr>
            <p:ph type="body" sz="quarter" idx="13" hasCustomPrompt="1"/>
          </p:nvPr>
        </p:nvSpPr>
        <p:spPr>
          <a:xfrm>
            <a:off x="914400" y="3908911"/>
            <a:ext cx="4038600" cy="1143000"/>
          </a:xfrm>
        </p:spPr>
        <p:txBody>
          <a:bodyPr>
            <a:noAutofit/>
          </a:bodyPr>
          <a:lstStyle>
            <a:lvl1pPr marL="0" indent="0" algn="l">
              <a:buNone/>
              <a:defRPr sz="1600" baseline="0">
                <a:solidFill>
                  <a:schemeClr val="tx1"/>
                </a:solidFill>
                <a:latin typeface="+mn-lt"/>
              </a:defRPr>
            </a:lvl1pPr>
          </a:lstStyle>
          <a:p>
            <a:pPr lvl="0"/>
            <a:r>
              <a:rPr lang="en-US"/>
              <a:t>&lt;optional author(s), center, or date&gt;</a:t>
            </a:r>
          </a:p>
        </p:txBody>
      </p:sp>
      <p:pic>
        <p:nvPicPr>
          <p:cNvPr id="61" name="Picture 6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 y="541295"/>
            <a:ext cx="2743200" cy="684645"/>
          </a:xfrm>
          <a:prstGeom prst="rect">
            <a:avLst/>
          </a:prstGeom>
        </p:spPr>
      </p:pic>
    </p:spTree>
    <p:extLst>
      <p:ext uri="{BB962C8B-B14F-4D97-AF65-F5344CB8AC3E}">
        <p14:creationId xmlns:p14="http://schemas.microsoft.com/office/powerpoint/2010/main" val="236944958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Slide - Presenter photos">
    <p:spTree>
      <p:nvGrpSpPr>
        <p:cNvPr id="1" name=""/>
        <p:cNvGrpSpPr/>
        <p:nvPr/>
      </p:nvGrpSpPr>
      <p:grpSpPr>
        <a:xfrm>
          <a:off x="0" y="0"/>
          <a:ext cx="0" cy="0"/>
          <a:chOff x="0" y="0"/>
          <a:chExt cx="0" cy="0"/>
        </a:xfrm>
      </p:grpSpPr>
      <p:sp>
        <p:nvSpPr>
          <p:cNvPr id="58" name="Title 1"/>
          <p:cNvSpPr>
            <a:spLocks noGrp="1"/>
          </p:cNvSpPr>
          <p:nvPr>
            <p:ph type="ctrTitle" hasCustomPrompt="1"/>
          </p:nvPr>
        </p:nvSpPr>
        <p:spPr>
          <a:xfrm>
            <a:off x="612559" y="1605064"/>
            <a:ext cx="8455241" cy="1828800"/>
          </a:xfrm>
        </p:spPr>
        <p:txBody>
          <a:bodyPr anchor="b" anchorCtr="0">
            <a:noAutofit/>
          </a:bodyPr>
          <a:lstStyle>
            <a:lvl1pPr algn="l">
              <a:lnSpc>
                <a:spcPct val="100000"/>
              </a:lnSpc>
              <a:defRPr sz="4800" b="0" cap="none" baseline="0">
                <a:ln>
                  <a:noFill/>
                </a:ln>
                <a:solidFill>
                  <a:schemeClr val="tx1"/>
                </a:solidFill>
                <a:latin typeface="Calibri Light" panose="020F0302020204030204" pitchFamily="34" charset="0"/>
                <a:cs typeface="Calibri Light" panose="020F0302020204030204" pitchFamily="34" charset="0"/>
              </a:defRPr>
            </a:lvl1pPr>
          </a:lstStyle>
          <a:p>
            <a:r>
              <a:rPr lang="en-US"/>
              <a:t>Your thought-provoking </a:t>
            </a:r>
            <a:br>
              <a:rPr lang="en-US"/>
            </a:br>
            <a:r>
              <a:rPr lang="en-US"/>
              <a:t>title goes here.</a:t>
            </a:r>
          </a:p>
        </p:txBody>
      </p:sp>
      <p:sp>
        <p:nvSpPr>
          <p:cNvPr id="59" name="Text Placeholder 4"/>
          <p:cNvSpPr>
            <a:spLocks noGrp="1"/>
          </p:cNvSpPr>
          <p:nvPr>
            <p:ph type="body" sz="quarter" idx="13" hasCustomPrompt="1"/>
          </p:nvPr>
        </p:nvSpPr>
        <p:spPr>
          <a:xfrm>
            <a:off x="621440" y="5008875"/>
            <a:ext cx="2011680" cy="1063826"/>
          </a:xfrm>
        </p:spPr>
        <p:txBody>
          <a:bodyPr>
            <a:noAutofit/>
          </a:bodyPr>
          <a:lstStyle>
            <a:lvl1pPr marL="0" indent="0" algn="ctr">
              <a:buNone/>
              <a:defRPr sz="1600" baseline="0">
                <a:solidFill>
                  <a:schemeClr val="tx1">
                    <a:lumMod val="75000"/>
                  </a:schemeClr>
                </a:solidFill>
                <a:latin typeface="+mn-lt"/>
              </a:defRPr>
            </a:lvl1pPr>
          </a:lstStyle>
          <a:p>
            <a:pPr lvl="0"/>
            <a:r>
              <a:rPr lang="en-US"/>
              <a:t>&lt;presenter 1&gt;</a:t>
            </a:r>
          </a:p>
        </p:txBody>
      </p:sp>
      <p:pic>
        <p:nvPicPr>
          <p:cNvPr id="61" name="Picture 6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1439" y="541295"/>
            <a:ext cx="2743200" cy="684645"/>
          </a:xfrm>
          <a:prstGeom prst="rect">
            <a:avLst/>
          </a:prstGeom>
        </p:spPr>
      </p:pic>
      <p:sp>
        <p:nvSpPr>
          <p:cNvPr id="9" name="Text Placeholder 4"/>
          <p:cNvSpPr>
            <a:spLocks noGrp="1"/>
          </p:cNvSpPr>
          <p:nvPr>
            <p:ph type="body" sz="quarter" idx="14" hasCustomPrompt="1"/>
          </p:nvPr>
        </p:nvSpPr>
        <p:spPr>
          <a:xfrm>
            <a:off x="2861719" y="5008875"/>
            <a:ext cx="2011680" cy="1063826"/>
          </a:xfrm>
        </p:spPr>
        <p:txBody>
          <a:bodyPr>
            <a:noAutofit/>
          </a:bodyPr>
          <a:lstStyle>
            <a:lvl1pPr marL="0" indent="0" algn="ctr">
              <a:buNone/>
              <a:defRPr sz="1600" baseline="0">
                <a:solidFill>
                  <a:schemeClr val="tx1">
                    <a:lumMod val="75000"/>
                  </a:schemeClr>
                </a:solidFill>
                <a:latin typeface="+mn-lt"/>
              </a:defRPr>
            </a:lvl1pPr>
          </a:lstStyle>
          <a:p>
            <a:pPr lvl="0"/>
            <a:r>
              <a:rPr lang="en-US"/>
              <a:t>&lt;presenter 2&gt;</a:t>
            </a:r>
          </a:p>
        </p:txBody>
      </p:sp>
      <p:sp>
        <p:nvSpPr>
          <p:cNvPr id="11" name="Text Placeholder 4"/>
          <p:cNvSpPr>
            <a:spLocks noGrp="1"/>
          </p:cNvSpPr>
          <p:nvPr>
            <p:ph type="body" sz="quarter" idx="15" hasCustomPrompt="1"/>
          </p:nvPr>
        </p:nvSpPr>
        <p:spPr>
          <a:xfrm>
            <a:off x="5101998" y="5008875"/>
            <a:ext cx="2011680" cy="1063826"/>
          </a:xfrm>
        </p:spPr>
        <p:txBody>
          <a:bodyPr>
            <a:noAutofit/>
          </a:bodyPr>
          <a:lstStyle>
            <a:lvl1pPr marL="0" indent="0" algn="ctr">
              <a:buNone/>
              <a:defRPr sz="1600" baseline="0">
                <a:solidFill>
                  <a:schemeClr val="tx1">
                    <a:lumMod val="75000"/>
                  </a:schemeClr>
                </a:solidFill>
                <a:latin typeface="+mn-lt"/>
              </a:defRPr>
            </a:lvl1pPr>
          </a:lstStyle>
          <a:p>
            <a:pPr lvl="0"/>
            <a:r>
              <a:rPr lang="en-US"/>
              <a:t>&lt;presenter 3&gt;</a:t>
            </a:r>
          </a:p>
        </p:txBody>
      </p:sp>
      <p:sp>
        <p:nvSpPr>
          <p:cNvPr id="4" name="Picture Placeholder 3"/>
          <p:cNvSpPr>
            <a:spLocks noGrp="1"/>
          </p:cNvSpPr>
          <p:nvPr>
            <p:ph type="pic" sz="quarter" idx="16" hasCustomPrompt="1"/>
          </p:nvPr>
        </p:nvSpPr>
        <p:spPr>
          <a:xfrm>
            <a:off x="1055780" y="3745652"/>
            <a:ext cx="1143000" cy="1143000"/>
          </a:xfrm>
          <a:prstGeom prst="ellipse">
            <a:avLst/>
          </a:prstGeom>
        </p:spPr>
        <p:txBody>
          <a:bodyPr anchor="ctr" anchorCtr="0"/>
          <a:lstStyle>
            <a:lvl1pPr marL="0" indent="0" algn="ctr">
              <a:buFontTx/>
              <a:buNone/>
              <a:defRPr sz="1050"/>
            </a:lvl1pPr>
          </a:lstStyle>
          <a:p>
            <a:r>
              <a:rPr lang="en-US"/>
              <a:t>&lt;Presenter photo&gt;</a:t>
            </a:r>
          </a:p>
        </p:txBody>
      </p:sp>
      <p:sp>
        <p:nvSpPr>
          <p:cNvPr id="15" name="Picture Placeholder 3"/>
          <p:cNvSpPr>
            <a:spLocks noGrp="1"/>
          </p:cNvSpPr>
          <p:nvPr>
            <p:ph type="pic" sz="quarter" idx="17" hasCustomPrompt="1"/>
          </p:nvPr>
        </p:nvSpPr>
        <p:spPr>
          <a:xfrm>
            <a:off x="3296059" y="3745652"/>
            <a:ext cx="1143000" cy="1143000"/>
          </a:xfrm>
          <a:prstGeom prst="ellipse">
            <a:avLst/>
          </a:prstGeom>
        </p:spPr>
        <p:txBody>
          <a:bodyPr anchor="ctr" anchorCtr="0"/>
          <a:lstStyle>
            <a:lvl1pPr marL="0" indent="0" algn="ctr">
              <a:buFontTx/>
              <a:buNone/>
              <a:defRPr sz="1050"/>
            </a:lvl1pPr>
          </a:lstStyle>
          <a:p>
            <a:r>
              <a:rPr lang="en-US"/>
              <a:t>&lt;Presenter photo&gt;</a:t>
            </a:r>
          </a:p>
        </p:txBody>
      </p:sp>
      <p:sp>
        <p:nvSpPr>
          <p:cNvPr id="16" name="Picture Placeholder 3"/>
          <p:cNvSpPr>
            <a:spLocks noGrp="1"/>
          </p:cNvSpPr>
          <p:nvPr>
            <p:ph type="pic" sz="quarter" idx="18" hasCustomPrompt="1"/>
          </p:nvPr>
        </p:nvSpPr>
        <p:spPr>
          <a:xfrm>
            <a:off x="5536338" y="3745652"/>
            <a:ext cx="1143000" cy="1143000"/>
          </a:xfrm>
          <a:prstGeom prst="ellipse">
            <a:avLst/>
          </a:prstGeom>
        </p:spPr>
        <p:txBody>
          <a:bodyPr anchor="ctr" anchorCtr="0"/>
          <a:lstStyle>
            <a:lvl1pPr marL="0" indent="0" algn="ctr">
              <a:buFontTx/>
              <a:buNone/>
              <a:defRPr sz="1050"/>
            </a:lvl1pPr>
          </a:lstStyle>
          <a:p>
            <a:r>
              <a:rPr lang="en-US"/>
              <a:t>&lt;Presenter photo&gt;</a:t>
            </a:r>
          </a:p>
        </p:txBody>
      </p:sp>
      <p:sp>
        <p:nvSpPr>
          <p:cNvPr id="10" name="Text Placeholder 4">
            <a:extLst>
              <a:ext uri="{FF2B5EF4-FFF2-40B4-BE49-F238E27FC236}">
                <a16:creationId xmlns:a16="http://schemas.microsoft.com/office/drawing/2014/main" id="{587C8A13-FF65-4066-8F5C-14595E2A0667}"/>
              </a:ext>
            </a:extLst>
          </p:cNvPr>
          <p:cNvSpPr>
            <a:spLocks noGrp="1"/>
          </p:cNvSpPr>
          <p:nvPr>
            <p:ph type="body" sz="quarter" idx="19" hasCustomPrompt="1"/>
          </p:nvPr>
        </p:nvSpPr>
        <p:spPr>
          <a:xfrm>
            <a:off x="7342277" y="5008875"/>
            <a:ext cx="2011680" cy="1063826"/>
          </a:xfrm>
        </p:spPr>
        <p:txBody>
          <a:bodyPr>
            <a:noAutofit/>
          </a:bodyPr>
          <a:lstStyle>
            <a:lvl1pPr marL="0" indent="0" algn="ctr">
              <a:buNone/>
              <a:defRPr sz="1600" baseline="0">
                <a:solidFill>
                  <a:schemeClr val="tx1">
                    <a:lumMod val="75000"/>
                  </a:schemeClr>
                </a:solidFill>
                <a:latin typeface="+mn-lt"/>
              </a:defRPr>
            </a:lvl1pPr>
          </a:lstStyle>
          <a:p>
            <a:pPr lvl="0"/>
            <a:r>
              <a:rPr lang="en-US"/>
              <a:t>&lt;presenter 4&gt;</a:t>
            </a:r>
          </a:p>
        </p:txBody>
      </p:sp>
      <p:sp>
        <p:nvSpPr>
          <p:cNvPr id="12" name="Picture Placeholder 3">
            <a:extLst>
              <a:ext uri="{FF2B5EF4-FFF2-40B4-BE49-F238E27FC236}">
                <a16:creationId xmlns:a16="http://schemas.microsoft.com/office/drawing/2014/main" id="{BD2B40E7-A1C6-4AEF-8C66-04F8C710977A}"/>
              </a:ext>
            </a:extLst>
          </p:cNvPr>
          <p:cNvSpPr>
            <a:spLocks noGrp="1"/>
          </p:cNvSpPr>
          <p:nvPr>
            <p:ph type="pic" sz="quarter" idx="20" hasCustomPrompt="1"/>
          </p:nvPr>
        </p:nvSpPr>
        <p:spPr>
          <a:xfrm>
            <a:off x="7776617" y="3745652"/>
            <a:ext cx="1143000" cy="1143000"/>
          </a:xfrm>
          <a:prstGeom prst="ellipse">
            <a:avLst/>
          </a:prstGeom>
        </p:spPr>
        <p:txBody>
          <a:bodyPr anchor="ctr" anchorCtr="0"/>
          <a:lstStyle>
            <a:lvl1pPr marL="0" indent="0" algn="ctr">
              <a:buFontTx/>
              <a:buNone/>
              <a:defRPr sz="1050"/>
            </a:lvl1pPr>
          </a:lstStyle>
          <a:p>
            <a:r>
              <a:rPr lang="en-US"/>
              <a:t>&lt;Presenter photo&gt;</a:t>
            </a:r>
          </a:p>
        </p:txBody>
      </p:sp>
    </p:spTree>
    <p:extLst>
      <p:ext uri="{BB962C8B-B14F-4D97-AF65-F5344CB8AC3E}">
        <p14:creationId xmlns:p14="http://schemas.microsoft.com/office/powerpoint/2010/main" val="56214703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Slide - Choose your own adventure">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0" y="0"/>
            <a:ext cx="12192000" cy="6858000"/>
          </a:xfrm>
          <a:solidFill>
            <a:schemeClr val="accent4"/>
          </a:solidFill>
        </p:spPr>
        <p:txBody>
          <a:bodyPr/>
          <a:lstStyle>
            <a:lvl1pPr marL="0" indent="0">
              <a:buNone/>
              <a:defRPr baseline="0">
                <a:solidFill>
                  <a:schemeClr val="bg2"/>
                </a:solidFill>
              </a:defRPr>
            </a:lvl1pPr>
          </a:lstStyle>
          <a:p>
            <a:pPr lvl="0"/>
            <a:r>
              <a:rPr lang="en-US"/>
              <a:t>&lt;This title slide needs an image inserted in the background – 13.333” x 7.5”. You will need to replace the logo after adding your title&gt;</a:t>
            </a:r>
          </a:p>
          <a:p>
            <a:pPr lvl="0"/>
            <a:endParaRPr lang="en-US"/>
          </a:p>
        </p:txBody>
      </p:sp>
      <p:sp>
        <p:nvSpPr>
          <p:cNvPr id="59" name="Title 1"/>
          <p:cNvSpPr>
            <a:spLocks noGrp="1"/>
          </p:cNvSpPr>
          <p:nvPr>
            <p:ph type="ctrTitle" hasCustomPrompt="1"/>
          </p:nvPr>
        </p:nvSpPr>
        <p:spPr>
          <a:xfrm>
            <a:off x="602965" y="687171"/>
            <a:ext cx="7492319" cy="5483658"/>
          </a:xfrm>
          <a:custGeom>
            <a:avLst/>
            <a:gdLst>
              <a:gd name="connsiteX0" fmla="*/ 0 w 4612957"/>
              <a:gd name="connsiteY0" fmla="*/ 0 h 3234088"/>
              <a:gd name="connsiteX1" fmla="*/ 4612957 w 4612957"/>
              <a:gd name="connsiteY1" fmla="*/ 0 h 3234088"/>
              <a:gd name="connsiteX2" fmla="*/ 4612957 w 4612957"/>
              <a:gd name="connsiteY2" fmla="*/ 3234088 h 3234088"/>
              <a:gd name="connsiteX3" fmla="*/ 0 w 4612957"/>
              <a:gd name="connsiteY3" fmla="*/ 3234088 h 3234088"/>
              <a:gd name="connsiteX4" fmla="*/ 0 w 4612957"/>
              <a:gd name="connsiteY4" fmla="*/ 0 h 3234088"/>
              <a:gd name="connsiteX0" fmla="*/ 0 w 6332029"/>
              <a:gd name="connsiteY0" fmla="*/ 18288 h 3252376"/>
              <a:gd name="connsiteX1" fmla="*/ 6332029 w 6332029"/>
              <a:gd name="connsiteY1" fmla="*/ 0 h 3252376"/>
              <a:gd name="connsiteX2" fmla="*/ 4612957 w 6332029"/>
              <a:gd name="connsiteY2" fmla="*/ 3252376 h 3252376"/>
              <a:gd name="connsiteX3" fmla="*/ 0 w 6332029"/>
              <a:gd name="connsiteY3" fmla="*/ 3252376 h 3252376"/>
              <a:gd name="connsiteX4" fmla="*/ 0 w 6332029"/>
              <a:gd name="connsiteY4" fmla="*/ 18288 h 3252376"/>
              <a:gd name="connsiteX0" fmla="*/ 0 w 6332029"/>
              <a:gd name="connsiteY0" fmla="*/ 18288 h 3252376"/>
              <a:gd name="connsiteX1" fmla="*/ 6332029 w 6332029"/>
              <a:gd name="connsiteY1" fmla="*/ 0 h 3252376"/>
              <a:gd name="connsiteX2" fmla="*/ 4612957 w 6332029"/>
              <a:gd name="connsiteY2" fmla="*/ 3252376 h 3252376"/>
              <a:gd name="connsiteX3" fmla="*/ 0 w 6332029"/>
              <a:gd name="connsiteY3" fmla="*/ 2809614 h 3252376"/>
              <a:gd name="connsiteX4" fmla="*/ 0 w 6332029"/>
              <a:gd name="connsiteY4" fmla="*/ 18288 h 3252376"/>
              <a:gd name="connsiteX0" fmla="*/ 0 w 6332029"/>
              <a:gd name="connsiteY0" fmla="*/ 18288 h 2809614"/>
              <a:gd name="connsiteX1" fmla="*/ 6332029 w 6332029"/>
              <a:gd name="connsiteY1" fmla="*/ 0 h 2809614"/>
              <a:gd name="connsiteX2" fmla="*/ 4843964 w 6332029"/>
              <a:gd name="connsiteY2" fmla="*/ 2809614 h 2809614"/>
              <a:gd name="connsiteX3" fmla="*/ 0 w 6332029"/>
              <a:gd name="connsiteY3" fmla="*/ 2809614 h 2809614"/>
              <a:gd name="connsiteX4" fmla="*/ 0 w 6332029"/>
              <a:gd name="connsiteY4" fmla="*/ 18288 h 2809614"/>
              <a:gd name="connsiteX0" fmla="*/ 0 w 6749717"/>
              <a:gd name="connsiteY0" fmla="*/ 0 h 3197726"/>
              <a:gd name="connsiteX1" fmla="*/ 6749717 w 6749717"/>
              <a:gd name="connsiteY1" fmla="*/ 388112 h 3197726"/>
              <a:gd name="connsiteX2" fmla="*/ 5261652 w 6749717"/>
              <a:gd name="connsiteY2" fmla="*/ 3197726 h 3197726"/>
              <a:gd name="connsiteX3" fmla="*/ 417688 w 6749717"/>
              <a:gd name="connsiteY3" fmla="*/ 3197726 h 3197726"/>
              <a:gd name="connsiteX4" fmla="*/ 0 w 6749717"/>
              <a:gd name="connsiteY4" fmla="*/ 0 h 3197726"/>
              <a:gd name="connsiteX0" fmla="*/ 0 w 7487385"/>
              <a:gd name="connsiteY0" fmla="*/ 11458 h 3209184"/>
              <a:gd name="connsiteX1" fmla="*/ 7487385 w 7487385"/>
              <a:gd name="connsiteY1" fmla="*/ 0 h 3209184"/>
              <a:gd name="connsiteX2" fmla="*/ 5261652 w 7487385"/>
              <a:gd name="connsiteY2" fmla="*/ 3209184 h 3209184"/>
              <a:gd name="connsiteX3" fmla="*/ 417688 w 7487385"/>
              <a:gd name="connsiteY3" fmla="*/ 3209184 h 3209184"/>
              <a:gd name="connsiteX4" fmla="*/ 0 w 7487385"/>
              <a:gd name="connsiteY4" fmla="*/ 11458 h 3209184"/>
              <a:gd name="connsiteX0" fmla="*/ 4934 w 7492319"/>
              <a:gd name="connsiteY0" fmla="*/ 11458 h 4930408"/>
              <a:gd name="connsiteX1" fmla="*/ 7492319 w 7492319"/>
              <a:gd name="connsiteY1" fmla="*/ 0 h 4930408"/>
              <a:gd name="connsiteX2" fmla="*/ 5266586 w 7492319"/>
              <a:gd name="connsiteY2" fmla="*/ 3209184 h 4930408"/>
              <a:gd name="connsiteX3" fmla="*/ 0 w 7492319"/>
              <a:gd name="connsiteY3" fmla="*/ 4930408 h 4930408"/>
              <a:gd name="connsiteX4" fmla="*/ 4934 w 7492319"/>
              <a:gd name="connsiteY4" fmla="*/ 11458 h 4930408"/>
              <a:gd name="connsiteX0" fmla="*/ 4934 w 7492319"/>
              <a:gd name="connsiteY0" fmla="*/ 11458 h 5483658"/>
              <a:gd name="connsiteX1" fmla="*/ 7492319 w 7492319"/>
              <a:gd name="connsiteY1" fmla="*/ 0 h 5483658"/>
              <a:gd name="connsiteX2" fmla="*/ 5266586 w 7492319"/>
              <a:gd name="connsiteY2" fmla="*/ 3209184 h 5483658"/>
              <a:gd name="connsiteX3" fmla="*/ 0 w 7492319"/>
              <a:gd name="connsiteY3" fmla="*/ 5483658 h 5483658"/>
              <a:gd name="connsiteX4" fmla="*/ 4934 w 7492319"/>
              <a:gd name="connsiteY4" fmla="*/ 11458 h 5483658"/>
              <a:gd name="connsiteX0" fmla="*/ 4934 w 7492319"/>
              <a:gd name="connsiteY0" fmla="*/ 11458 h 5483658"/>
              <a:gd name="connsiteX1" fmla="*/ 7492319 w 7492319"/>
              <a:gd name="connsiteY1" fmla="*/ 0 h 5483658"/>
              <a:gd name="connsiteX2" fmla="*/ 4551971 w 7492319"/>
              <a:gd name="connsiteY2" fmla="*/ 5475974 h 5483658"/>
              <a:gd name="connsiteX3" fmla="*/ 0 w 7492319"/>
              <a:gd name="connsiteY3" fmla="*/ 5483658 h 5483658"/>
              <a:gd name="connsiteX4" fmla="*/ 4934 w 7492319"/>
              <a:gd name="connsiteY4" fmla="*/ 11458 h 5483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2319" h="5483658">
                <a:moveTo>
                  <a:pt x="4934" y="11458"/>
                </a:moveTo>
                <a:lnTo>
                  <a:pt x="7492319" y="0"/>
                </a:lnTo>
                <a:lnTo>
                  <a:pt x="4551971" y="5475974"/>
                </a:lnTo>
                <a:lnTo>
                  <a:pt x="0" y="5483658"/>
                </a:lnTo>
                <a:cubicBezTo>
                  <a:pt x="1645" y="3844008"/>
                  <a:pt x="3289" y="1651108"/>
                  <a:pt x="4934" y="11458"/>
                </a:cubicBezTo>
                <a:close/>
              </a:path>
            </a:pathLst>
          </a:custGeom>
          <a:solidFill>
            <a:srgbClr val="000000">
              <a:alpha val="60000"/>
            </a:srgbClr>
          </a:solidFill>
        </p:spPr>
        <p:txBody>
          <a:bodyPr lIns="457200" tIns="457200" rIns="457200" bIns="2743200" anchor="ctr" anchorCtr="0">
            <a:noAutofit/>
          </a:bodyPr>
          <a:lstStyle>
            <a:lvl1pPr algn="l">
              <a:lnSpc>
                <a:spcPct val="100000"/>
              </a:lnSpc>
              <a:defRPr sz="4800" b="0" cap="all" baseline="0">
                <a:solidFill>
                  <a:schemeClr val="bg1"/>
                </a:solidFill>
                <a:latin typeface="Calibri Light" panose="020F0302020204030204" pitchFamily="34" charset="0"/>
              </a:defRPr>
            </a:lvl1pPr>
          </a:lstStyle>
          <a:p>
            <a:r>
              <a:rPr lang="en-US"/>
              <a:t>Your Short title </a:t>
            </a:r>
            <a:br>
              <a:rPr lang="en-US"/>
            </a:br>
            <a:r>
              <a:rPr lang="en-US"/>
              <a:t>goes here.</a:t>
            </a:r>
          </a:p>
        </p:txBody>
      </p:sp>
      <p:sp>
        <p:nvSpPr>
          <p:cNvPr id="9" name="Text Placeholder 8"/>
          <p:cNvSpPr>
            <a:spLocks noGrp="1"/>
          </p:cNvSpPr>
          <p:nvPr>
            <p:ph type="body" sz="quarter" idx="10" hasCustomPrompt="1"/>
          </p:nvPr>
        </p:nvSpPr>
        <p:spPr>
          <a:xfrm>
            <a:off x="1056323" y="3130255"/>
            <a:ext cx="4612957" cy="597489"/>
          </a:xfrm>
        </p:spPr>
        <p:txBody>
          <a:bodyPr/>
          <a:lstStyle>
            <a:lvl1pPr marL="0" indent="0">
              <a:buFont typeface="Arial" panose="020B0604020202020204" pitchFamily="34" charset="0"/>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&lt;optional subtitle, author(s), center, or date&gt;</a:t>
            </a:r>
          </a:p>
        </p:txBody>
      </p:sp>
      <p:pic>
        <p:nvPicPr>
          <p:cNvPr id="10" name="Picture 9">
            <a:extLst>
              <a:ext uri="{FF2B5EF4-FFF2-40B4-BE49-F238E27FC236}">
                <a16:creationId xmlns:a16="http://schemas.microsoft.com/office/drawing/2014/main" id="{C8109C7F-5E05-4B53-B19E-718D324B43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6323" y="5067595"/>
            <a:ext cx="2286000" cy="570538"/>
          </a:xfrm>
          <a:prstGeom prst="rect">
            <a:avLst/>
          </a:prstGeom>
        </p:spPr>
      </p:pic>
    </p:spTree>
    <p:extLst>
      <p:ext uri="{BB962C8B-B14F-4D97-AF65-F5344CB8AC3E}">
        <p14:creationId xmlns:p14="http://schemas.microsoft.com/office/powerpoint/2010/main" val="196614453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grpSp>
        <p:nvGrpSpPr>
          <p:cNvPr id="5" name="Group 4"/>
          <p:cNvGrpSpPr/>
          <p:nvPr userDrawn="1"/>
        </p:nvGrpSpPr>
        <p:grpSpPr bwMode="hidden">
          <a:xfrm>
            <a:off x="7239000" y="3466479"/>
            <a:ext cx="5486400" cy="3725775"/>
            <a:chOff x="7239000" y="3466479"/>
            <a:chExt cx="5486400" cy="3725775"/>
          </a:xfrm>
        </p:grpSpPr>
        <p:sp>
          <p:nvSpPr>
            <p:cNvPr id="6" name="Freeform 5"/>
            <p:cNvSpPr>
              <a:spLocks/>
            </p:cNvSpPr>
            <p:nvPr userDrawn="1"/>
          </p:nvSpPr>
          <p:spPr bwMode="hidden">
            <a:xfrm>
              <a:off x="7239000" y="3466479"/>
              <a:ext cx="3538117"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userDrawn="1"/>
          </p:nvSpPr>
          <p:spPr bwMode="hidden">
            <a:xfrm>
              <a:off x="8855190" y="4337303"/>
              <a:ext cx="3870210" cy="2544998"/>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8" name="Title 1"/>
          <p:cNvSpPr>
            <a:spLocks noGrp="1"/>
          </p:cNvSpPr>
          <p:nvPr>
            <p:ph type="ctrTitle" hasCustomPrompt="1"/>
          </p:nvPr>
        </p:nvSpPr>
        <p:spPr>
          <a:xfrm>
            <a:off x="838200" y="2358888"/>
            <a:ext cx="8001000" cy="2756452"/>
          </a:xfrm>
        </p:spPr>
        <p:txBody>
          <a:bodyPr anchor="b">
            <a:normAutofit/>
          </a:bodyPr>
          <a:lstStyle>
            <a:lvl1pPr algn="l">
              <a:defRPr sz="4800" b="0" cap="all" baseline="0">
                <a:solidFill>
                  <a:srgbClr val="EA2839"/>
                </a:solidFill>
                <a:latin typeface="Calibri Light" panose="020F0302020204030204" pitchFamily="34" charset="0"/>
              </a:defRPr>
            </a:lvl1pPr>
          </a:lstStyle>
          <a:p>
            <a:r>
              <a:rPr lang="en-US"/>
              <a:t>Your title goes here</a:t>
            </a:r>
          </a:p>
        </p:txBody>
      </p:sp>
      <p:sp>
        <p:nvSpPr>
          <p:cNvPr id="59" name="Text Placeholder 4"/>
          <p:cNvSpPr>
            <a:spLocks noGrp="1"/>
          </p:cNvSpPr>
          <p:nvPr>
            <p:ph type="body" sz="quarter" idx="13" hasCustomPrompt="1"/>
          </p:nvPr>
        </p:nvSpPr>
        <p:spPr>
          <a:xfrm>
            <a:off x="836682" y="5329366"/>
            <a:ext cx="8018508" cy="893565"/>
          </a:xfrm>
        </p:spPr>
        <p:txBody>
          <a:bodyPr>
            <a:normAutofit/>
          </a:bodyPr>
          <a:lstStyle>
            <a:lvl1pPr marL="0" indent="0">
              <a:buNone/>
              <a:defRPr sz="2000">
                <a:solidFill>
                  <a:schemeClr val="tx1">
                    <a:lumMod val="75000"/>
                  </a:schemeClr>
                </a:solidFill>
              </a:defRPr>
            </a:lvl1pPr>
          </a:lstStyle>
          <a:p>
            <a:pPr lvl="0"/>
            <a:r>
              <a:rPr lang="en-US"/>
              <a:t>&lt;author(s) / center affiliation / date / etc.&gt;</a:t>
            </a:r>
          </a:p>
        </p:txBody>
      </p:sp>
      <p:pic>
        <p:nvPicPr>
          <p:cNvPr id="61" name="Picture 6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3778" y="723195"/>
            <a:ext cx="2743200" cy="684644"/>
          </a:xfrm>
          <a:prstGeom prst="rect">
            <a:avLst/>
          </a:prstGeom>
        </p:spPr>
      </p:pic>
    </p:spTree>
    <p:extLst>
      <p:ext uri="{BB962C8B-B14F-4D97-AF65-F5344CB8AC3E}">
        <p14:creationId xmlns:p14="http://schemas.microsoft.com/office/powerpoint/2010/main" val="153436617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Slide - Grey">
    <p:spTree>
      <p:nvGrpSpPr>
        <p:cNvPr id="1" name=""/>
        <p:cNvGrpSpPr/>
        <p:nvPr/>
      </p:nvGrpSpPr>
      <p:grpSpPr>
        <a:xfrm>
          <a:off x="0" y="0"/>
          <a:ext cx="0" cy="0"/>
          <a:chOff x="0" y="0"/>
          <a:chExt cx="0" cy="0"/>
        </a:xfrm>
      </p:grpSpPr>
      <p:grpSp>
        <p:nvGrpSpPr>
          <p:cNvPr id="5" name="Group 4"/>
          <p:cNvGrpSpPr/>
          <p:nvPr userDrawn="1"/>
        </p:nvGrpSpPr>
        <p:grpSpPr bwMode="hidden">
          <a:xfrm>
            <a:off x="7239000" y="3466479"/>
            <a:ext cx="5486400" cy="3725775"/>
            <a:chOff x="7239000" y="3466479"/>
            <a:chExt cx="5486400" cy="3725775"/>
          </a:xfrm>
        </p:grpSpPr>
        <p:sp>
          <p:nvSpPr>
            <p:cNvPr id="6" name="Freeform 5"/>
            <p:cNvSpPr>
              <a:spLocks/>
            </p:cNvSpPr>
            <p:nvPr userDrawn="1"/>
          </p:nvSpPr>
          <p:spPr bwMode="hidden">
            <a:xfrm>
              <a:off x="7239000" y="3466479"/>
              <a:ext cx="3538117"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rgbClr val="000000">
                <a:alpha val="1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userDrawn="1"/>
          </p:nvSpPr>
          <p:spPr bwMode="hidden">
            <a:xfrm>
              <a:off x="8855190" y="4337303"/>
              <a:ext cx="3870210" cy="2544998"/>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rgbClr val="000000">
                <a:alpha val="10000"/>
              </a:srgb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9" name="Title 1"/>
          <p:cNvSpPr>
            <a:spLocks noGrp="1"/>
          </p:cNvSpPr>
          <p:nvPr>
            <p:ph type="ctrTitle" hasCustomPrompt="1"/>
          </p:nvPr>
        </p:nvSpPr>
        <p:spPr>
          <a:xfrm>
            <a:off x="838200" y="2358888"/>
            <a:ext cx="8001000" cy="2756452"/>
          </a:xfrm>
        </p:spPr>
        <p:txBody>
          <a:bodyPr anchor="b">
            <a:normAutofit/>
          </a:bodyPr>
          <a:lstStyle>
            <a:lvl1pPr algn="l">
              <a:defRPr sz="4800" b="0" cap="all" baseline="0">
                <a:solidFill>
                  <a:schemeClr val="bg1"/>
                </a:solidFill>
                <a:latin typeface="Calibri Light" panose="020F0302020204030204" pitchFamily="34" charset="0"/>
              </a:defRPr>
            </a:lvl1pPr>
          </a:lstStyle>
          <a:p>
            <a:r>
              <a:rPr lang="en-US"/>
              <a:t>Your title goes here</a:t>
            </a:r>
          </a:p>
        </p:txBody>
      </p:sp>
      <p:sp>
        <p:nvSpPr>
          <p:cNvPr id="60" name="Text Placeholder 4"/>
          <p:cNvSpPr>
            <a:spLocks noGrp="1"/>
          </p:cNvSpPr>
          <p:nvPr>
            <p:ph type="body" sz="quarter" idx="13" hasCustomPrompt="1"/>
          </p:nvPr>
        </p:nvSpPr>
        <p:spPr>
          <a:xfrm>
            <a:off x="836682" y="5329366"/>
            <a:ext cx="8018508" cy="893565"/>
          </a:xfrm>
        </p:spPr>
        <p:txBody>
          <a:bodyPr>
            <a:normAutofit/>
          </a:bodyPr>
          <a:lstStyle>
            <a:lvl1pPr marL="0" indent="0">
              <a:buNone/>
              <a:defRPr sz="2000">
                <a:solidFill>
                  <a:schemeClr val="bg1"/>
                </a:solidFill>
              </a:defRPr>
            </a:lvl1pPr>
          </a:lstStyle>
          <a:p>
            <a:pPr lvl="0"/>
            <a:r>
              <a:rPr lang="en-US"/>
              <a:t>&lt;author(s) / center affiliation / date / etc.&gt;</a:t>
            </a:r>
          </a:p>
        </p:txBody>
      </p:sp>
      <p:pic>
        <p:nvPicPr>
          <p:cNvPr id="61" name="Picture 6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748" y="723195"/>
            <a:ext cx="2743200" cy="684644"/>
          </a:xfrm>
          <a:prstGeom prst="rect">
            <a:avLst/>
          </a:prstGeom>
        </p:spPr>
      </p:pic>
    </p:spTree>
    <p:extLst>
      <p:ext uri="{BB962C8B-B14F-4D97-AF65-F5344CB8AC3E}">
        <p14:creationId xmlns:p14="http://schemas.microsoft.com/office/powerpoint/2010/main" val="2071149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FC7630-FFFD-274A-B280-9FEBE3557D52}"/>
              </a:ext>
            </a:extLst>
          </p:cNvPr>
          <p:cNvSpPr>
            <a:spLocks noGrp="1"/>
          </p:cNvSpPr>
          <p:nvPr>
            <p:ph type="sldNum" sz="quarter" idx="12"/>
          </p:nvPr>
        </p:nvSpPr>
        <p:spPr/>
        <p:txBody>
          <a:bodyPr/>
          <a:lstStyle/>
          <a:p>
            <a:fld id="{ACB29EB7-82B4-5341-B0E4-1AC3B5901151}" type="slidenum">
              <a:rPr lang="en-US" smtClean="0"/>
              <a:t>‹#›</a:t>
            </a:fld>
            <a:endParaRPr lang="en-US"/>
          </a:p>
        </p:txBody>
      </p:sp>
    </p:spTree>
    <p:extLst>
      <p:ext uri="{BB962C8B-B14F-4D97-AF65-F5344CB8AC3E}">
        <p14:creationId xmlns:p14="http://schemas.microsoft.com/office/powerpoint/2010/main" val="28865794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and Content - No Mar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CA5EEED-C7C9-4C7B-8D20-D1B182A18EAB}" type="slidenum">
              <a:rPr lang="en-US" smtClean="0"/>
              <a:t>‹#›</a:t>
            </a:fld>
            <a:endParaRPr lang="en-US"/>
          </a:p>
        </p:txBody>
      </p:sp>
      <p:grpSp>
        <p:nvGrpSpPr>
          <p:cNvPr id="16" name="Group 15"/>
          <p:cNvGrpSpPr/>
          <p:nvPr userDrawn="1"/>
        </p:nvGrpSpPr>
        <p:grpSpPr bwMode="black">
          <a:xfrm>
            <a:off x="10835640" y="731520"/>
            <a:ext cx="536927" cy="364623"/>
            <a:chOff x="7477125" y="-211008"/>
            <a:chExt cx="5486400" cy="3725775"/>
          </a:xfrm>
        </p:grpSpPr>
        <p:sp>
          <p:nvSpPr>
            <p:cNvPr id="17" name="Freeform 5"/>
            <p:cNvSpPr>
              <a:spLocks/>
            </p:cNvSpPr>
            <p:nvPr userDrawn="1"/>
          </p:nvSpPr>
          <p:spPr bwMode="black">
            <a:xfrm>
              <a:off x="7477125" y="-211008"/>
              <a:ext cx="3538117"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
            <p:cNvSpPr>
              <a:spLocks/>
            </p:cNvSpPr>
            <p:nvPr userDrawn="1"/>
          </p:nvSpPr>
          <p:spPr bwMode="black">
            <a:xfrm>
              <a:off x="9093315" y="659816"/>
              <a:ext cx="3870210" cy="2544998"/>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9" name="Footer Placeholder 8"/>
          <p:cNvSpPr>
            <a:spLocks noGrp="1"/>
          </p:cNvSpPr>
          <p:nvPr>
            <p:ph type="ftr" sz="quarter" idx="13"/>
          </p:nvPr>
        </p:nvSpPr>
        <p:spPr/>
        <p:txBody>
          <a:bodyPr/>
          <a:lstStyle/>
          <a:p>
            <a:r>
              <a:rPr lang="en-US"/>
              <a:t>ALTARUM | Proprietary and Confidential</a:t>
            </a:r>
          </a:p>
        </p:txBody>
      </p:sp>
      <p:sp>
        <p:nvSpPr>
          <p:cNvPr id="2" name="Title 1">
            <a:extLst>
              <a:ext uri="{FF2B5EF4-FFF2-40B4-BE49-F238E27FC236}">
                <a16:creationId xmlns:a16="http://schemas.microsoft.com/office/drawing/2014/main" id="{8FBFCBEA-1A27-4FFA-BF42-0FFEE3ADA188}"/>
              </a:ext>
            </a:extLst>
          </p:cNvPr>
          <p:cNvSpPr>
            <a:spLocks noGrp="1"/>
          </p:cNvSpPr>
          <p:nvPr>
            <p:ph type="title"/>
          </p:nvPr>
        </p:nvSpPr>
        <p:spPr/>
        <p:txBody>
          <a:bodyPr/>
          <a:lstStyle>
            <a:lvl1pPr>
              <a:defRPr sz="3200" b="0" i="0">
                <a:solidFill>
                  <a:schemeClr val="accent3">
                    <a:lumMod val="50000"/>
                  </a:schemeClr>
                </a:solidFill>
              </a:defRPr>
            </a:lvl1pPr>
          </a:lstStyle>
          <a:p>
            <a:r>
              <a:rPr lang="en-US"/>
              <a:t>Click to edit Master title style</a:t>
            </a:r>
          </a:p>
        </p:txBody>
      </p:sp>
    </p:spTree>
    <p:extLst>
      <p:ext uri="{BB962C8B-B14F-4D97-AF65-F5344CB8AC3E}">
        <p14:creationId xmlns:p14="http://schemas.microsoft.com/office/powerpoint/2010/main" val="164872111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 No mark">
    <p:spTree>
      <p:nvGrpSpPr>
        <p:cNvPr id="1" name=""/>
        <p:cNvGrpSpPr/>
        <p:nvPr/>
      </p:nvGrpSpPr>
      <p:grpSpPr>
        <a:xfrm>
          <a:off x="0" y="0"/>
          <a:ext cx="0" cy="0"/>
          <a:chOff x="0" y="0"/>
          <a:chExt cx="0" cy="0"/>
        </a:xfrm>
      </p:grpSpPr>
      <p:sp>
        <p:nvSpPr>
          <p:cNvPr id="2" name="Title 1"/>
          <p:cNvSpPr>
            <a:spLocks noGrp="1"/>
          </p:cNvSpPr>
          <p:nvPr>
            <p:ph type="title"/>
          </p:nvPr>
        </p:nvSpPr>
        <p:spPr>
          <a:xfrm>
            <a:off x="606392" y="473843"/>
            <a:ext cx="10058400" cy="685800"/>
          </a:xfrm>
        </p:spPr>
        <p:txBody>
          <a:bodyPr/>
          <a:lstStyle>
            <a:lvl1pPr>
              <a:defRPr/>
            </a:lvl1pPr>
          </a:lstStyle>
          <a:p>
            <a:r>
              <a:rPr lang="en-US"/>
              <a:t>Click to edit Master title style</a:t>
            </a:r>
          </a:p>
        </p:txBody>
      </p:sp>
      <p:sp>
        <p:nvSpPr>
          <p:cNvPr id="3" name="Content Placeholder 2"/>
          <p:cNvSpPr>
            <a:spLocks noGrp="1"/>
          </p:cNvSpPr>
          <p:nvPr>
            <p:ph sz="half" idx="1"/>
          </p:nvPr>
        </p:nvSpPr>
        <p:spPr>
          <a:xfrm>
            <a:off x="606392" y="1527048"/>
            <a:ext cx="5303520" cy="4663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2088" y="1527048"/>
            <a:ext cx="5303520" cy="4663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CA5EEED-C7C9-4C7B-8D20-D1B182A18EAB}" type="slidenum">
              <a:rPr lang="en-US" smtClean="0"/>
              <a:t>‹#›</a:t>
            </a:fld>
            <a:endParaRPr lang="en-US"/>
          </a:p>
        </p:txBody>
      </p:sp>
      <p:sp>
        <p:nvSpPr>
          <p:cNvPr id="14" name="Footer Placeholder 13"/>
          <p:cNvSpPr>
            <a:spLocks noGrp="1"/>
          </p:cNvSpPr>
          <p:nvPr>
            <p:ph type="ftr" sz="quarter" idx="13"/>
          </p:nvPr>
        </p:nvSpPr>
        <p:spPr/>
        <p:txBody>
          <a:bodyPr/>
          <a:lstStyle/>
          <a:p>
            <a:r>
              <a:rPr lang="en-US"/>
              <a:t>ALTARUM | Proprietary and Confidential</a:t>
            </a:r>
          </a:p>
        </p:txBody>
      </p:sp>
      <p:grpSp>
        <p:nvGrpSpPr>
          <p:cNvPr id="10" name="Group 9"/>
          <p:cNvGrpSpPr/>
          <p:nvPr userDrawn="1"/>
        </p:nvGrpSpPr>
        <p:grpSpPr bwMode="black">
          <a:xfrm>
            <a:off x="10835640" y="731520"/>
            <a:ext cx="536927" cy="364623"/>
            <a:chOff x="7477125" y="-211008"/>
            <a:chExt cx="5486400" cy="3725775"/>
          </a:xfrm>
        </p:grpSpPr>
        <p:sp>
          <p:nvSpPr>
            <p:cNvPr id="15" name="Freeform 5"/>
            <p:cNvSpPr>
              <a:spLocks/>
            </p:cNvSpPr>
            <p:nvPr userDrawn="1"/>
          </p:nvSpPr>
          <p:spPr bwMode="black">
            <a:xfrm>
              <a:off x="7477125" y="-211008"/>
              <a:ext cx="3538117"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userDrawn="1"/>
          </p:nvSpPr>
          <p:spPr bwMode="black">
            <a:xfrm>
              <a:off x="9093315" y="659816"/>
              <a:ext cx="3870210" cy="2544998"/>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4045764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Bold Quote - Blu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3CA5EEED-C7C9-4C7B-8D20-D1B182A18EAB}" type="slidenum">
              <a:rPr lang="en-US" smtClean="0"/>
              <a:pPr/>
              <a:t>‹#›</a:t>
            </a:fld>
            <a:endParaRPr lang="en-US"/>
          </a:p>
        </p:txBody>
      </p:sp>
      <p:sp>
        <p:nvSpPr>
          <p:cNvPr id="9" name="Footer Placeholder 8"/>
          <p:cNvSpPr>
            <a:spLocks noGrp="1"/>
          </p:cNvSpPr>
          <p:nvPr>
            <p:ph type="ftr" sz="quarter" idx="13"/>
          </p:nvPr>
        </p:nvSpPr>
        <p:spPr/>
        <p:txBody>
          <a:bodyPr/>
          <a:lstStyle>
            <a:lvl1pPr>
              <a:defRPr>
                <a:solidFill>
                  <a:schemeClr val="bg1"/>
                </a:solidFill>
              </a:defRPr>
            </a:lvl1pPr>
          </a:lstStyle>
          <a:p>
            <a:r>
              <a:rPr lang="en-US"/>
              <a:t>ALTARUM | Proprietary and Confidential</a:t>
            </a:r>
          </a:p>
        </p:txBody>
      </p:sp>
      <p:sp>
        <p:nvSpPr>
          <p:cNvPr id="11" name="Text Placeholder 2"/>
          <p:cNvSpPr>
            <a:spLocks noGrp="1"/>
          </p:cNvSpPr>
          <p:nvPr>
            <p:ph type="body" sz="quarter" idx="14" hasCustomPrompt="1"/>
          </p:nvPr>
        </p:nvSpPr>
        <p:spPr>
          <a:xfrm>
            <a:off x="838200" y="1825625"/>
            <a:ext cx="10515600" cy="3660775"/>
          </a:xfrm>
        </p:spPr>
        <p:txBody>
          <a:bodyPr anchor="ctr" anchorCtr="0"/>
          <a:lstStyle>
            <a:lvl1pPr marL="0" indent="0" algn="ctr">
              <a:buNone/>
              <a:defRPr sz="3600" b="1" baseline="0">
                <a:solidFill>
                  <a:schemeClr val="bg1"/>
                </a:solidFill>
                <a:latin typeface="+mj-lt"/>
              </a:defRPr>
            </a:lvl1pPr>
          </a:lstStyle>
          <a:p>
            <a:pPr lvl="0"/>
            <a:r>
              <a:rPr lang="en-US"/>
              <a:t>&lt;Insert a compelling quote or key point here. For maximum impact, keep it to less than 4 lines.&gt;</a:t>
            </a:r>
          </a:p>
        </p:txBody>
      </p:sp>
      <p:grpSp>
        <p:nvGrpSpPr>
          <p:cNvPr id="8" name="Group 7"/>
          <p:cNvGrpSpPr/>
          <p:nvPr userDrawn="1"/>
        </p:nvGrpSpPr>
        <p:grpSpPr bwMode="black">
          <a:xfrm>
            <a:off x="10835640" y="731520"/>
            <a:ext cx="536927" cy="364623"/>
            <a:chOff x="7477125" y="-211008"/>
            <a:chExt cx="5486400" cy="3725775"/>
          </a:xfrm>
        </p:grpSpPr>
        <p:sp>
          <p:nvSpPr>
            <p:cNvPr id="10" name="Freeform 5"/>
            <p:cNvSpPr>
              <a:spLocks/>
            </p:cNvSpPr>
            <p:nvPr userDrawn="1"/>
          </p:nvSpPr>
          <p:spPr bwMode="black">
            <a:xfrm>
              <a:off x="7477125" y="-211008"/>
              <a:ext cx="3538117"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userDrawn="1"/>
          </p:nvSpPr>
          <p:spPr bwMode="black">
            <a:xfrm>
              <a:off x="9093315" y="659816"/>
              <a:ext cx="3870210" cy="2544998"/>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13042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Bold Quote - Whit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3CA5EEED-C7C9-4C7B-8D20-D1B182A18EAB}" type="slidenum">
              <a:rPr lang="en-US" smtClean="0"/>
              <a:pPr/>
              <a:t>‹#›</a:t>
            </a:fld>
            <a:endParaRPr lang="en-US"/>
          </a:p>
        </p:txBody>
      </p:sp>
      <p:sp>
        <p:nvSpPr>
          <p:cNvPr id="9" name="Footer Placeholder 8"/>
          <p:cNvSpPr>
            <a:spLocks noGrp="1"/>
          </p:cNvSpPr>
          <p:nvPr>
            <p:ph type="ftr" sz="quarter" idx="13"/>
          </p:nvPr>
        </p:nvSpPr>
        <p:spPr/>
        <p:txBody>
          <a:bodyPr/>
          <a:lstStyle>
            <a:lvl1pPr>
              <a:defRPr>
                <a:solidFill>
                  <a:schemeClr val="tx1"/>
                </a:solidFill>
              </a:defRPr>
            </a:lvl1pPr>
          </a:lstStyle>
          <a:p>
            <a:r>
              <a:rPr lang="en-US"/>
              <a:t>ALTARUM | Proprietary and Confidential</a:t>
            </a:r>
          </a:p>
        </p:txBody>
      </p:sp>
      <p:sp>
        <p:nvSpPr>
          <p:cNvPr id="11" name="Text Placeholder 2"/>
          <p:cNvSpPr>
            <a:spLocks noGrp="1"/>
          </p:cNvSpPr>
          <p:nvPr>
            <p:ph type="body" sz="quarter" idx="14" hasCustomPrompt="1"/>
          </p:nvPr>
        </p:nvSpPr>
        <p:spPr>
          <a:xfrm>
            <a:off x="838200" y="1825625"/>
            <a:ext cx="10515600" cy="3660775"/>
          </a:xfrm>
        </p:spPr>
        <p:txBody>
          <a:bodyPr anchor="ctr" anchorCtr="0"/>
          <a:lstStyle>
            <a:lvl1pPr marL="0" indent="0" algn="ctr">
              <a:buNone/>
              <a:defRPr sz="3600" b="1" baseline="0">
                <a:solidFill>
                  <a:schemeClr val="accent2">
                    <a:lumMod val="75000"/>
                  </a:schemeClr>
                </a:solidFill>
                <a:latin typeface="+mj-lt"/>
              </a:defRPr>
            </a:lvl1pPr>
          </a:lstStyle>
          <a:p>
            <a:pPr lvl="0"/>
            <a:r>
              <a:rPr lang="en-US"/>
              <a:t>&lt;Insert a compelling quote or key point here. For maximum impact, keep it to less than 4 lines.&gt;</a:t>
            </a:r>
          </a:p>
        </p:txBody>
      </p:sp>
      <p:grpSp>
        <p:nvGrpSpPr>
          <p:cNvPr id="8" name="Group 7"/>
          <p:cNvGrpSpPr/>
          <p:nvPr userDrawn="1"/>
        </p:nvGrpSpPr>
        <p:grpSpPr bwMode="black">
          <a:xfrm>
            <a:off x="10835640" y="731520"/>
            <a:ext cx="536927" cy="364623"/>
            <a:chOff x="7477125" y="-211008"/>
            <a:chExt cx="5486400" cy="3725775"/>
          </a:xfrm>
        </p:grpSpPr>
        <p:sp>
          <p:nvSpPr>
            <p:cNvPr id="10" name="Freeform 5"/>
            <p:cNvSpPr>
              <a:spLocks/>
            </p:cNvSpPr>
            <p:nvPr userDrawn="1"/>
          </p:nvSpPr>
          <p:spPr bwMode="black">
            <a:xfrm>
              <a:off x="7477125" y="-211008"/>
              <a:ext cx="3538117"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userDrawn="1"/>
          </p:nvSpPr>
          <p:spPr bwMode="black">
            <a:xfrm>
              <a:off x="9093315" y="659816"/>
              <a:ext cx="3870210" cy="2544998"/>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047080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Bold Quote - Full image">
    <p:spTree>
      <p:nvGrpSpPr>
        <p:cNvPr id="1" name=""/>
        <p:cNvGrpSpPr/>
        <p:nvPr/>
      </p:nvGrpSpPr>
      <p:grpSpPr>
        <a:xfrm>
          <a:off x="0" y="0"/>
          <a:ext cx="0" cy="0"/>
          <a:chOff x="0" y="0"/>
          <a:chExt cx="0" cy="0"/>
        </a:xfrm>
      </p:grpSpPr>
      <p:sp>
        <p:nvSpPr>
          <p:cNvPr id="3" name="Picture Placeholder 2"/>
          <p:cNvSpPr>
            <a:spLocks noGrp="1"/>
          </p:cNvSpPr>
          <p:nvPr>
            <p:ph type="pic" sz="quarter" idx="15" hasCustomPrompt="1"/>
          </p:nvPr>
        </p:nvSpPr>
        <p:spPr>
          <a:xfrm>
            <a:off x="601" y="0"/>
            <a:ext cx="12192000" cy="6858000"/>
          </a:xfrm>
          <a:solidFill>
            <a:schemeClr val="accent4"/>
          </a:solidFill>
        </p:spPr>
        <p:txBody>
          <a:bodyPr/>
          <a:lstStyle>
            <a:lvl1pPr marL="0" indent="0">
              <a:buNone/>
              <a:defRPr baseline="0">
                <a:solidFill>
                  <a:schemeClr val="bg1"/>
                </a:solidFill>
              </a:defRPr>
            </a:lvl1pPr>
          </a:lstStyle>
          <a:p>
            <a:r>
              <a:rPr lang="en-US"/>
              <a:t>&lt;This slide needs a BIG BOLD image for the background - 13.333” x 7.5”&gt;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CA5EEED-C7C9-4C7B-8D20-D1B182A18EAB}" type="slidenum">
              <a:rPr lang="en-US" smtClean="0"/>
              <a:pPr/>
              <a:t>‹#›</a:t>
            </a:fld>
            <a:endParaRPr lang="en-US"/>
          </a:p>
        </p:txBody>
      </p:sp>
      <p:sp>
        <p:nvSpPr>
          <p:cNvPr id="9" name="Footer Placeholder 8"/>
          <p:cNvSpPr>
            <a:spLocks noGrp="1"/>
          </p:cNvSpPr>
          <p:nvPr>
            <p:ph type="ftr" sz="quarter" idx="13"/>
          </p:nvPr>
        </p:nvSpPr>
        <p:spPr/>
        <p:txBody>
          <a:bodyPr/>
          <a:lstStyle>
            <a:lvl1pPr>
              <a:defRPr>
                <a:solidFill>
                  <a:schemeClr val="bg1"/>
                </a:solidFill>
              </a:defRPr>
            </a:lvl1pPr>
          </a:lstStyle>
          <a:p>
            <a:r>
              <a:rPr lang="en-US"/>
              <a:t>ALTARUM | Proprietary and Confidential</a:t>
            </a:r>
          </a:p>
        </p:txBody>
      </p:sp>
      <p:sp>
        <p:nvSpPr>
          <p:cNvPr id="11" name="Text Placeholder 2"/>
          <p:cNvSpPr>
            <a:spLocks noGrp="1"/>
          </p:cNvSpPr>
          <p:nvPr>
            <p:ph type="body" sz="quarter" idx="14" hasCustomPrompt="1"/>
          </p:nvPr>
        </p:nvSpPr>
        <p:spPr>
          <a:xfrm>
            <a:off x="2019300" y="2680057"/>
            <a:ext cx="8154602" cy="1817164"/>
          </a:xfrm>
          <a:solidFill>
            <a:srgbClr val="000000">
              <a:alpha val="60000"/>
            </a:srgbClr>
          </a:solidFill>
        </p:spPr>
        <p:txBody>
          <a:bodyPr wrap="square" lIns="274320" tIns="274320" rIns="274320" bIns="274320" anchor="ctr" anchorCtr="0">
            <a:spAutoFit/>
          </a:bodyPr>
          <a:lstStyle>
            <a:lvl1pPr marL="0" indent="0" algn="ctr">
              <a:buNone/>
              <a:defRPr sz="3600" b="1" baseline="0">
                <a:solidFill>
                  <a:schemeClr val="bg1"/>
                </a:solidFill>
                <a:latin typeface="+mj-lt"/>
                <a:sym typeface="Wingdings" panose="05000000000000000000" pitchFamily="2" charset="2"/>
              </a:defRPr>
            </a:lvl1pPr>
          </a:lstStyle>
          <a:p>
            <a:pPr lvl="0"/>
            <a:r>
              <a:rPr lang="en-US"/>
              <a:t>Edit Master text styles – the box will automatically scale to fit.</a:t>
            </a:r>
          </a:p>
        </p:txBody>
      </p:sp>
    </p:spTree>
    <p:extLst>
      <p:ext uri="{BB962C8B-B14F-4D97-AF65-F5344CB8AC3E}">
        <p14:creationId xmlns:p14="http://schemas.microsoft.com/office/powerpoint/2010/main" val="19050559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Bold Quote - Trap over full image">
    <p:spTree>
      <p:nvGrpSpPr>
        <p:cNvPr id="1" name=""/>
        <p:cNvGrpSpPr/>
        <p:nvPr/>
      </p:nvGrpSpPr>
      <p:grpSpPr>
        <a:xfrm>
          <a:off x="0" y="0"/>
          <a:ext cx="0" cy="0"/>
          <a:chOff x="0" y="0"/>
          <a:chExt cx="0" cy="0"/>
        </a:xfrm>
      </p:grpSpPr>
      <p:sp>
        <p:nvSpPr>
          <p:cNvPr id="3" name="Picture Placeholder 2"/>
          <p:cNvSpPr>
            <a:spLocks noGrp="1"/>
          </p:cNvSpPr>
          <p:nvPr>
            <p:ph type="pic" sz="quarter" idx="15" hasCustomPrompt="1"/>
          </p:nvPr>
        </p:nvSpPr>
        <p:spPr>
          <a:xfrm>
            <a:off x="601" y="0"/>
            <a:ext cx="12192000" cy="6858000"/>
          </a:xfrm>
          <a:solidFill>
            <a:schemeClr val="accent4"/>
          </a:solidFill>
        </p:spPr>
        <p:txBody>
          <a:bodyPr/>
          <a:lstStyle>
            <a:lvl1pPr marL="0" indent="0">
              <a:buNone/>
              <a:defRPr baseline="0">
                <a:solidFill>
                  <a:schemeClr val="bg1"/>
                </a:solidFill>
              </a:defRPr>
            </a:lvl1pPr>
          </a:lstStyle>
          <a:p>
            <a:r>
              <a:rPr lang="en-US"/>
              <a:t>&lt;This slide needs a BIG BOLD image for the background - 13.333” x 7.5”&gt;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CA5EEED-C7C9-4C7B-8D20-D1B182A18EAB}" type="slidenum">
              <a:rPr lang="en-US" smtClean="0"/>
              <a:pPr/>
              <a:t>‹#›</a:t>
            </a:fld>
            <a:endParaRPr lang="en-US"/>
          </a:p>
        </p:txBody>
      </p:sp>
      <p:sp>
        <p:nvSpPr>
          <p:cNvPr id="9" name="Footer Placeholder 8"/>
          <p:cNvSpPr>
            <a:spLocks noGrp="1"/>
          </p:cNvSpPr>
          <p:nvPr>
            <p:ph type="ftr" sz="quarter" idx="13"/>
          </p:nvPr>
        </p:nvSpPr>
        <p:spPr/>
        <p:txBody>
          <a:bodyPr/>
          <a:lstStyle>
            <a:lvl1pPr>
              <a:defRPr>
                <a:solidFill>
                  <a:schemeClr val="bg1"/>
                </a:solidFill>
              </a:defRPr>
            </a:lvl1pPr>
          </a:lstStyle>
          <a:p>
            <a:r>
              <a:rPr lang="en-US"/>
              <a:t>ALTARUM | Proprietary and Confidential</a:t>
            </a:r>
          </a:p>
        </p:txBody>
      </p:sp>
      <p:sp>
        <p:nvSpPr>
          <p:cNvPr id="11" name="Text Placeholder 2"/>
          <p:cNvSpPr>
            <a:spLocks noGrp="1"/>
          </p:cNvSpPr>
          <p:nvPr>
            <p:ph type="body" sz="quarter" idx="14" hasCustomPrompt="1"/>
          </p:nvPr>
        </p:nvSpPr>
        <p:spPr>
          <a:xfrm>
            <a:off x="2019300" y="1973508"/>
            <a:ext cx="8154602" cy="3230262"/>
          </a:xfrm>
          <a:prstGeom prst="parallelogram">
            <a:avLst/>
          </a:prstGeom>
          <a:solidFill>
            <a:srgbClr val="000000">
              <a:alpha val="60000"/>
            </a:srgbClr>
          </a:solidFill>
        </p:spPr>
        <p:txBody>
          <a:bodyPr wrap="square" lIns="274320" tIns="274320" rIns="274320" bIns="274320" anchor="ctr" anchorCtr="0">
            <a:spAutoFit/>
          </a:bodyPr>
          <a:lstStyle>
            <a:lvl1pPr marL="0" indent="0" algn="ctr">
              <a:buNone/>
              <a:defRPr sz="3600" b="1" baseline="0">
                <a:solidFill>
                  <a:schemeClr val="bg1"/>
                </a:solidFill>
                <a:latin typeface="+mj-lt"/>
                <a:sym typeface="Wingdings" panose="05000000000000000000" pitchFamily="2" charset="2"/>
              </a:defRPr>
            </a:lvl1pPr>
          </a:lstStyle>
          <a:p>
            <a:pPr lvl="0"/>
            <a:r>
              <a:rPr lang="en-US"/>
              <a:t>Edit Master text styles – the box will automatically scale to fit.</a:t>
            </a:r>
          </a:p>
        </p:txBody>
      </p:sp>
    </p:spTree>
    <p:extLst>
      <p:ext uri="{BB962C8B-B14F-4D97-AF65-F5344CB8AC3E}">
        <p14:creationId xmlns:p14="http://schemas.microsoft.com/office/powerpoint/2010/main" val="40017916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ontent with Image and Pull Quote - Right">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a:xfrm>
            <a:off x="7026275" y="3429000"/>
            <a:ext cx="5165725" cy="3429000"/>
          </a:xfrm>
          <a:solidFill>
            <a:schemeClr val="accent2">
              <a:lumMod val="75000"/>
            </a:schemeClr>
          </a:solidFill>
        </p:spPr>
        <p:txBody>
          <a:bodyPr lIns="118872" tIns="457200" rIns="118872" bIns="457200" anchor="ctr"/>
          <a:lstStyle>
            <a:lvl1pPr marL="0" indent="0" algn="ctr">
              <a:buNone/>
              <a:defRPr b="1">
                <a:solidFill>
                  <a:schemeClr val="bg1"/>
                </a:solidFill>
                <a:latin typeface="+mn-lt"/>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Click to edit Master text styles</a:t>
            </a:r>
          </a:p>
        </p:txBody>
      </p:sp>
      <p:sp>
        <p:nvSpPr>
          <p:cNvPr id="2" name="Title 1"/>
          <p:cNvSpPr>
            <a:spLocks noGrp="1"/>
          </p:cNvSpPr>
          <p:nvPr>
            <p:ph type="title"/>
          </p:nvPr>
        </p:nvSpPr>
        <p:spPr>
          <a:xfrm>
            <a:off x="605228" y="475488"/>
            <a:ext cx="6178954" cy="685800"/>
          </a:xfrm>
        </p:spPr>
        <p:txBody>
          <a:bodyPr anchor="b" anchorCtr="0">
            <a:noAutofit/>
          </a:bodyPr>
          <a:lstStyle>
            <a:lvl1pPr>
              <a:defRPr sz="2800"/>
            </a:lvl1pPr>
          </a:lstStyle>
          <a:p>
            <a:r>
              <a:rPr lang="en-US"/>
              <a:t>Click to edit Master title style</a:t>
            </a:r>
          </a:p>
        </p:txBody>
      </p:sp>
      <p:sp>
        <p:nvSpPr>
          <p:cNvPr id="3" name="Content Placeholder 2"/>
          <p:cNvSpPr>
            <a:spLocks noGrp="1"/>
          </p:cNvSpPr>
          <p:nvPr>
            <p:ph idx="1"/>
          </p:nvPr>
        </p:nvSpPr>
        <p:spPr>
          <a:xfrm>
            <a:off x="606022" y="1527048"/>
            <a:ext cx="6177366" cy="4663440"/>
          </a:xfrm>
        </p:spPr>
        <p:txBody>
          <a:bodyPr/>
          <a:lstStyle>
            <a:lvl1pPr>
              <a:defRPr sz="24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p:cNvSpPr>
            <a:spLocks noGrp="1"/>
          </p:cNvSpPr>
          <p:nvPr>
            <p:ph type="pic" sz="quarter" idx="15" hasCustomPrompt="1"/>
          </p:nvPr>
        </p:nvSpPr>
        <p:spPr>
          <a:xfrm>
            <a:off x="7026275" y="0"/>
            <a:ext cx="5165725" cy="3429000"/>
          </a:xfrm>
          <a:solidFill>
            <a:schemeClr val="accent4"/>
          </a:solidFill>
        </p:spPr>
        <p:txBody>
          <a:bodyPr/>
          <a:lstStyle>
            <a:lvl1pPr marL="0" indent="0">
              <a:buNone/>
              <a:defRPr baseline="0">
                <a:solidFill>
                  <a:schemeClr val="bg1"/>
                </a:solidFill>
              </a:defRPr>
            </a:lvl1pPr>
          </a:lstStyle>
          <a:p>
            <a:r>
              <a:rPr lang="en-US"/>
              <a:t>&lt;INSERT IMAGE 5.65” x 3.75” or position full slide image&gt;</a:t>
            </a:r>
          </a:p>
        </p:txBody>
      </p:sp>
      <p:sp>
        <p:nvSpPr>
          <p:cNvPr id="8" name="Footer Placeholder 4"/>
          <p:cNvSpPr>
            <a:spLocks noGrp="1"/>
          </p:cNvSpPr>
          <p:nvPr>
            <p:ph type="ftr" sz="quarter" idx="3"/>
          </p:nvPr>
        </p:nvSpPr>
        <p:spPr>
          <a:xfrm>
            <a:off x="604434" y="6344942"/>
            <a:ext cx="2745158" cy="365125"/>
          </a:xfrm>
          <a:prstGeom prst="rect">
            <a:avLst/>
          </a:prstGeom>
        </p:spPr>
        <p:txBody>
          <a:bodyPr vert="horz" lIns="0" tIns="0" rIns="0" bIns="0" rtlCol="0" anchor="ctr"/>
          <a:lstStyle>
            <a:lvl1pPr algn="l">
              <a:defRPr sz="1000" i="0" spc="0">
                <a:solidFill>
                  <a:schemeClr val="tx1">
                    <a:lumMod val="75000"/>
                  </a:schemeClr>
                </a:solidFill>
                <a:latin typeface="Calibri" panose="020F0502020204030204" pitchFamily="34" charset="0"/>
              </a:defRPr>
            </a:lvl1pPr>
          </a:lstStyle>
          <a:p>
            <a:r>
              <a:rPr lang="en-US"/>
              <a:t>ALTARUM | Proprietary and Confidential</a:t>
            </a:r>
          </a:p>
        </p:txBody>
      </p:sp>
      <p:sp>
        <p:nvSpPr>
          <p:cNvPr id="9" name="Slide Number Placeholder 5"/>
          <p:cNvSpPr>
            <a:spLocks noGrp="1"/>
          </p:cNvSpPr>
          <p:nvPr>
            <p:ph type="sldNum" sz="quarter" idx="4"/>
          </p:nvPr>
        </p:nvSpPr>
        <p:spPr>
          <a:xfrm>
            <a:off x="10664792" y="6344942"/>
            <a:ext cx="927940" cy="365125"/>
          </a:xfrm>
          <a:prstGeom prst="rect">
            <a:avLst/>
          </a:prstGeom>
        </p:spPr>
        <p:txBody>
          <a:bodyPr vert="horz" lIns="0" tIns="0" rIns="0" bIns="0" rtlCol="0" anchor="ctr"/>
          <a:lstStyle>
            <a:lvl1pPr algn="r">
              <a:defRPr sz="1200">
                <a:solidFill>
                  <a:schemeClr val="bg1"/>
                </a:solidFill>
                <a:latin typeface="Calibri" panose="020F0502020204030204" pitchFamily="34" charset="0"/>
              </a:defRPr>
            </a:lvl1pPr>
          </a:lstStyle>
          <a:p>
            <a:fld id="{5D42FBCF-AC71-49E1-9070-FAF9A23C5D72}" type="slidenum">
              <a:rPr lang="en-US" smtClean="0"/>
              <a:pPr/>
              <a:t>‹#›</a:t>
            </a:fld>
            <a:endParaRPr lang="en-US"/>
          </a:p>
        </p:txBody>
      </p:sp>
    </p:spTree>
    <p:extLst>
      <p:ext uri="{BB962C8B-B14F-4D97-AF65-F5344CB8AC3E}">
        <p14:creationId xmlns:p14="http://schemas.microsoft.com/office/powerpoint/2010/main" val="34024809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ontent with Image and pull quote- Left">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a:xfrm>
            <a:off x="0" y="3429000"/>
            <a:ext cx="5165725" cy="3429000"/>
          </a:xfrm>
          <a:solidFill>
            <a:schemeClr val="accent2">
              <a:lumMod val="75000"/>
            </a:schemeClr>
          </a:solidFill>
        </p:spPr>
        <p:txBody>
          <a:bodyPr lIns="118872" tIns="457200" rIns="118872" bIns="457200" anchor="ctr"/>
          <a:lstStyle>
            <a:lvl1pPr marL="0" indent="0" algn="ctr">
              <a:buNone/>
              <a:defRPr b="1">
                <a:solidFill>
                  <a:schemeClr val="bg1"/>
                </a:solidFill>
                <a:latin typeface="+mn-lt"/>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Click to edit Master text styles</a:t>
            </a:r>
          </a:p>
        </p:txBody>
      </p:sp>
      <p:sp>
        <p:nvSpPr>
          <p:cNvPr id="2" name="Title 1"/>
          <p:cNvSpPr>
            <a:spLocks noGrp="1"/>
          </p:cNvSpPr>
          <p:nvPr>
            <p:ph type="title"/>
          </p:nvPr>
        </p:nvSpPr>
        <p:spPr>
          <a:xfrm>
            <a:off x="5413778" y="475488"/>
            <a:ext cx="6178954" cy="685800"/>
          </a:xfrm>
        </p:spPr>
        <p:txBody>
          <a:bodyPr anchor="b" anchorCtr="0">
            <a:noAutofit/>
          </a:bodyPr>
          <a:lstStyle>
            <a:lvl1pPr>
              <a:defRPr sz="2800"/>
            </a:lvl1pPr>
          </a:lstStyle>
          <a:p>
            <a:r>
              <a:rPr lang="en-US"/>
              <a:t>Click to edit Master title style</a:t>
            </a:r>
          </a:p>
        </p:txBody>
      </p:sp>
      <p:sp>
        <p:nvSpPr>
          <p:cNvPr id="3" name="Content Placeholder 2"/>
          <p:cNvSpPr>
            <a:spLocks noGrp="1"/>
          </p:cNvSpPr>
          <p:nvPr>
            <p:ph idx="1"/>
          </p:nvPr>
        </p:nvSpPr>
        <p:spPr>
          <a:xfrm>
            <a:off x="5413778" y="1527047"/>
            <a:ext cx="6177366" cy="4663440"/>
          </a:xfrm>
        </p:spPr>
        <p:txBody>
          <a:bodyPr/>
          <a:lstStyle>
            <a:lvl1pPr>
              <a:defRPr sz="24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p:cNvSpPr>
            <a:spLocks noGrp="1"/>
          </p:cNvSpPr>
          <p:nvPr>
            <p:ph type="pic" sz="quarter" idx="15" hasCustomPrompt="1"/>
          </p:nvPr>
        </p:nvSpPr>
        <p:spPr>
          <a:xfrm>
            <a:off x="0" y="0"/>
            <a:ext cx="5165725" cy="3429000"/>
          </a:xfrm>
          <a:solidFill>
            <a:schemeClr val="accent4"/>
          </a:solidFill>
        </p:spPr>
        <p:txBody>
          <a:bodyPr/>
          <a:lstStyle>
            <a:lvl1pPr marL="0" indent="0">
              <a:buNone/>
              <a:defRPr baseline="0">
                <a:solidFill>
                  <a:schemeClr val="bg1"/>
                </a:solidFill>
              </a:defRPr>
            </a:lvl1pPr>
          </a:lstStyle>
          <a:p>
            <a:r>
              <a:rPr lang="en-US"/>
              <a:t>&lt;INSERT IMAGE 5.65” x 3.75” or position full slide image&gt;</a:t>
            </a:r>
          </a:p>
        </p:txBody>
      </p:sp>
      <p:sp>
        <p:nvSpPr>
          <p:cNvPr id="8" name="Footer Placeholder 4"/>
          <p:cNvSpPr>
            <a:spLocks noGrp="1"/>
          </p:cNvSpPr>
          <p:nvPr>
            <p:ph type="ftr" sz="quarter" idx="3"/>
          </p:nvPr>
        </p:nvSpPr>
        <p:spPr>
          <a:xfrm>
            <a:off x="5413778" y="6344942"/>
            <a:ext cx="2745158" cy="365125"/>
          </a:xfrm>
          <a:prstGeom prst="rect">
            <a:avLst/>
          </a:prstGeom>
        </p:spPr>
        <p:txBody>
          <a:bodyPr vert="horz" lIns="0" tIns="0" rIns="0" bIns="0" rtlCol="0" anchor="ctr"/>
          <a:lstStyle>
            <a:lvl1pPr algn="l">
              <a:defRPr sz="1000" i="0" spc="0">
                <a:solidFill>
                  <a:schemeClr val="tx1">
                    <a:lumMod val="75000"/>
                  </a:schemeClr>
                </a:solidFill>
                <a:latin typeface="Calibri" panose="020F0502020204030204" pitchFamily="34" charset="0"/>
              </a:defRPr>
            </a:lvl1pPr>
          </a:lstStyle>
          <a:p>
            <a:r>
              <a:rPr lang="en-US"/>
              <a:t>ALTARUM | Proprietary and Confidential</a:t>
            </a:r>
          </a:p>
        </p:txBody>
      </p:sp>
      <p:sp>
        <p:nvSpPr>
          <p:cNvPr id="9" name="Slide Number Placeholder 5"/>
          <p:cNvSpPr>
            <a:spLocks noGrp="1"/>
          </p:cNvSpPr>
          <p:nvPr>
            <p:ph type="sldNum" sz="quarter" idx="4"/>
          </p:nvPr>
        </p:nvSpPr>
        <p:spPr>
          <a:xfrm>
            <a:off x="10664792" y="6344942"/>
            <a:ext cx="927940" cy="365125"/>
          </a:xfrm>
          <a:prstGeom prst="rect">
            <a:avLst/>
          </a:prstGeom>
        </p:spPr>
        <p:txBody>
          <a:bodyPr vert="horz" lIns="0" tIns="0" rIns="0" bIns="0" rtlCol="0" anchor="ctr"/>
          <a:lstStyle>
            <a:lvl1pPr algn="r">
              <a:defRPr sz="1200">
                <a:solidFill>
                  <a:schemeClr val="tx1">
                    <a:lumMod val="75000"/>
                  </a:schemeClr>
                </a:solidFill>
                <a:latin typeface="Calibri" panose="020F0502020204030204" pitchFamily="34" charset="0"/>
              </a:defRPr>
            </a:lvl1pPr>
          </a:lstStyle>
          <a:p>
            <a:fld id="{5D42FBCF-AC71-49E1-9070-FAF9A23C5D72}" type="slidenum">
              <a:rPr lang="en-US" smtClean="0"/>
              <a:pPr/>
              <a:t>‹#›</a:t>
            </a:fld>
            <a:endParaRPr lang="en-US"/>
          </a:p>
        </p:txBody>
      </p:sp>
    </p:spTree>
    <p:extLst>
      <p:ext uri="{BB962C8B-B14F-4D97-AF65-F5344CB8AC3E}">
        <p14:creationId xmlns:p14="http://schemas.microsoft.com/office/powerpoint/2010/main" val="13602219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ontent with pull quote- Left">
    <p:spTree>
      <p:nvGrpSpPr>
        <p:cNvPr id="1" name=""/>
        <p:cNvGrpSpPr/>
        <p:nvPr/>
      </p:nvGrpSpPr>
      <p:grpSpPr>
        <a:xfrm>
          <a:off x="0" y="0"/>
          <a:ext cx="0" cy="0"/>
          <a:chOff x="0" y="0"/>
          <a:chExt cx="0" cy="0"/>
        </a:xfrm>
      </p:grpSpPr>
      <p:sp>
        <p:nvSpPr>
          <p:cNvPr id="2" name="Title 1"/>
          <p:cNvSpPr>
            <a:spLocks noGrp="1"/>
          </p:cNvSpPr>
          <p:nvPr>
            <p:ph type="title"/>
          </p:nvPr>
        </p:nvSpPr>
        <p:spPr>
          <a:xfrm>
            <a:off x="5413778" y="475488"/>
            <a:ext cx="6178954" cy="685800"/>
          </a:xfrm>
        </p:spPr>
        <p:txBody>
          <a:bodyPr anchor="b" anchorCtr="0">
            <a:noAutofit/>
          </a:bodyPr>
          <a:lstStyle>
            <a:lvl1pPr>
              <a:defRPr sz="2800"/>
            </a:lvl1pPr>
          </a:lstStyle>
          <a:p>
            <a:r>
              <a:rPr lang="en-US"/>
              <a:t>Click to edit Master title style</a:t>
            </a:r>
          </a:p>
        </p:txBody>
      </p:sp>
      <p:sp>
        <p:nvSpPr>
          <p:cNvPr id="3" name="Content Placeholder 2"/>
          <p:cNvSpPr>
            <a:spLocks noGrp="1"/>
          </p:cNvSpPr>
          <p:nvPr>
            <p:ph idx="1"/>
          </p:nvPr>
        </p:nvSpPr>
        <p:spPr>
          <a:xfrm>
            <a:off x="5413778" y="1527048"/>
            <a:ext cx="6177366" cy="4663440"/>
          </a:xfrm>
        </p:spPr>
        <p:txBody>
          <a:bodyPr/>
          <a:lstStyle>
            <a:lvl1pPr>
              <a:defRPr sz="24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3"/>
          </p:nvPr>
        </p:nvSpPr>
        <p:spPr>
          <a:xfrm>
            <a:off x="5413778" y="6344942"/>
            <a:ext cx="2745158" cy="365125"/>
          </a:xfrm>
          <a:prstGeom prst="rect">
            <a:avLst/>
          </a:prstGeom>
        </p:spPr>
        <p:txBody>
          <a:bodyPr vert="horz" lIns="0" tIns="0" rIns="0" bIns="0" rtlCol="0" anchor="ctr"/>
          <a:lstStyle>
            <a:lvl1pPr algn="l">
              <a:defRPr sz="1000" i="0" spc="0">
                <a:solidFill>
                  <a:schemeClr val="tx1">
                    <a:lumMod val="75000"/>
                  </a:schemeClr>
                </a:solidFill>
                <a:latin typeface="Calibri" panose="020F0502020204030204" pitchFamily="34" charset="0"/>
              </a:defRPr>
            </a:lvl1pPr>
          </a:lstStyle>
          <a:p>
            <a:r>
              <a:rPr lang="en-US"/>
              <a:t>ALTARUM | Proprietary and Confidential</a:t>
            </a:r>
          </a:p>
        </p:txBody>
      </p:sp>
      <p:sp>
        <p:nvSpPr>
          <p:cNvPr id="9" name="Slide Number Placeholder 5"/>
          <p:cNvSpPr>
            <a:spLocks noGrp="1"/>
          </p:cNvSpPr>
          <p:nvPr>
            <p:ph type="sldNum" sz="quarter" idx="4"/>
          </p:nvPr>
        </p:nvSpPr>
        <p:spPr>
          <a:xfrm>
            <a:off x="10664792" y="6344942"/>
            <a:ext cx="927940" cy="365125"/>
          </a:xfrm>
          <a:prstGeom prst="rect">
            <a:avLst/>
          </a:prstGeom>
        </p:spPr>
        <p:txBody>
          <a:bodyPr vert="horz" lIns="0" tIns="0" rIns="0" bIns="0" rtlCol="0" anchor="ctr"/>
          <a:lstStyle>
            <a:lvl1pPr algn="r">
              <a:defRPr sz="1200">
                <a:solidFill>
                  <a:schemeClr val="tx1">
                    <a:lumMod val="75000"/>
                  </a:schemeClr>
                </a:solidFill>
                <a:latin typeface="Calibri" panose="020F0502020204030204" pitchFamily="34" charset="0"/>
              </a:defRPr>
            </a:lvl1pPr>
          </a:lstStyle>
          <a:p>
            <a:fld id="{5D42FBCF-AC71-49E1-9070-FAF9A23C5D72}" type="slidenum">
              <a:rPr lang="en-US" smtClean="0"/>
              <a:pPr/>
              <a:t>‹#›</a:t>
            </a:fld>
            <a:endParaRPr lang="en-US"/>
          </a:p>
        </p:txBody>
      </p:sp>
      <p:sp>
        <p:nvSpPr>
          <p:cNvPr id="11" name="Picture Placeholder 8"/>
          <p:cNvSpPr>
            <a:spLocks noGrp="1"/>
          </p:cNvSpPr>
          <p:nvPr>
            <p:ph type="pic" sz="quarter" idx="13" hasCustomPrompt="1"/>
          </p:nvPr>
        </p:nvSpPr>
        <p:spPr bwMode="ltGray">
          <a:xfrm>
            <a:off x="0" y="0"/>
            <a:ext cx="5029200" cy="6858000"/>
          </a:xfrm>
          <a:solidFill>
            <a:schemeClr val="accent2">
              <a:lumMod val="75000"/>
            </a:schemeClr>
          </a:solidFill>
        </p:spPr>
        <p:txBody>
          <a:bodyPr>
            <a:normAutofit/>
          </a:bodyPr>
          <a:lstStyle>
            <a:lvl1pPr marL="0" indent="0">
              <a:buNone/>
              <a:defRPr sz="2400" baseline="0">
                <a:solidFill>
                  <a:schemeClr val="bg1"/>
                </a:solidFill>
                <a:latin typeface="+mn-lt"/>
              </a:defRPr>
            </a:lvl1pPr>
          </a:lstStyle>
          <a:p>
            <a:r>
              <a:rPr lang="en-US"/>
              <a:t>&lt;INSERT IMAGE – 5.5” x 7.5” (Optional)&gt;</a:t>
            </a:r>
          </a:p>
        </p:txBody>
      </p:sp>
      <p:sp>
        <p:nvSpPr>
          <p:cNvPr id="7" name="Text Placeholder 6"/>
          <p:cNvSpPr>
            <a:spLocks noGrp="1"/>
          </p:cNvSpPr>
          <p:nvPr>
            <p:ph type="body" sz="quarter" idx="14" hasCustomPrompt="1"/>
          </p:nvPr>
        </p:nvSpPr>
        <p:spPr>
          <a:xfrm>
            <a:off x="685800" y="2057400"/>
            <a:ext cx="3657600" cy="2703561"/>
          </a:xfrm>
          <a:ln w="15875" cap="rnd">
            <a:solidFill>
              <a:schemeClr val="bg1">
                <a:alpha val="67000"/>
              </a:schemeClr>
            </a:solidFill>
          </a:ln>
        </p:spPr>
        <p:txBody>
          <a:bodyPr lIns="228600" tIns="365760" rIns="228600" bIns="365760">
            <a:spAutoFit/>
          </a:bodyPr>
          <a:lstStyle>
            <a:lvl1pPr marL="0" indent="0" algn="ctr">
              <a:buNone/>
              <a:defRPr sz="2800" b="1" baseline="0">
                <a:ln>
                  <a:noFill/>
                </a:ln>
                <a:solidFill>
                  <a:schemeClr val="bg1"/>
                </a:solidFill>
                <a:latin typeface="+mn-lt"/>
              </a:defRPr>
            </a:lvl1pPr>
            <a:lvl2pPr marL="457200" indent="0">
              <a:buNone/>
              <a:defRPr>
                <a:ln>
                  <a:noFill/>
                </a:ln>
                <a:solidFill>
                  <a:schemeClr val="bg1"/>
                </a:solidFill>
              </a:defRPr>
            </a:lvl2pPr>
            <a:lvl3pPr marL="914400" indent="0">
              <a:buNone/>
              <a:defRPr>
                <a:ln>
                  <a:noFill/>
                </a:ln>
                <a:solidFill>
                  <a:schemeClr val="bg1"/>
                </a:solidFill>
              </a:defRPr>
            </a:lvl3pPr>
            <a:lvl4pPr marL="1371600" indent="0">
              <a:buNone/>
              <a:defRPr>
                <a:ln>
                  <a:noFill/>
                </a:ln>
                <a:solidFill>
                  <a:schemeClr val="bg1"/>
                </a:solidFill>
              </a:defRPr>
            </a:lvl4pPr>
            <a:lvl5pPr marL="1828800" indent="0">
              <a:buNone/>
              <a:defRPr>
                <a:ln>
                  <a:noFill/>
                </a:ln>
                <a:solidFill>
                  <a:schemeClr val="bg1"/>
                </a:solidFill>
              </a:defRPr>
            </a:lvl5pPr>
          </a:lstStyle>
          <a:p>
            <a:pPr lvl="0"/>
            <a:r>
              <a:rPr lang="en-US"/>
              <a:t>“Include a quote or other key text here. The container will resize to fit.”</a:t>
            </a:r>
          </a:p>
        </p:txBody>
      </p:sp>
    </p:spTree>
    <p:extLst>
      <p:ext uri="{BB962C8B-B14F-4D97-AF65-F5344CB8AC3E}">
        <p14:creationId xmlns:p14="http://schemas.microsoft.com/office/powerpoint/2010/main" val="35489552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ontent with pull quote - Righ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bwMode="ltGray">
          <a:xfrm>
            <a:off x="7166282" y="0"/>
            <a:ext cx="5029200" cy="6858000"/>
          </a:xfrm>
          <a:solidFill>
            <a:schemeClr val="accent2">
              <a:lumMod val="75000"/>
            </a:schemeClr>
          </a:solidFill>
        </p:spPr>
        <p:txBody>
          <a:bodyPr>
            <a:normAutofit/>
          </a:bodyPr>
          <a:lstStyle>
            <a:lvl1pPr marL="0" indent="0">
              <a:buNone/>
              <a:defRPr sz="2400" baseline="0">
                <a:solidFill>
                  <a:schemeClr val="bg1"/>
                </a:solidFill>
                <a:latin typeface="+mn-lt"/>
              </a:defRPr>
            </a:lvl1pPr>
          </a:lstStyle>
          <a:p>
            <a:r>
              <a:rPr lang="en-US"/>
              <a:t>&lt;INSERT IMAGE - 5.5” x 7.5” (Optional)&gt;</a:t>
            </a:r>
          </a:p>
        </p:txBody>
      </p:sp>
      <p:sp>
        <p:nvSpPr>
          <p:cNvPr id="2" name="Title 1"/>
          <p:cNvSpPr>
            <a:spLocks noGrp="1"/>
          </p:cNvSpPr>
          <p:nvPr>
            <p:ph type="title"/>
          </p:nvPr>
        </p:nvSpPr>
        <p:spPr>
          <a:xfrm>
            <a:off x="604434" y="475488"/>
            <a:ext cx="6178954" cy="685800"/>
          </a:xfrm>
        </p:spPr>
        <p:txBody>
          <a:bodyPr anchor="b" anchorCtr="0">
            <a:noAutofit/>
          </a:bodyPr>
          <a:lstStyle>
            <a:lvl1pPr>
              <a:defRPr sz="2800"/>
            </a:lvl1pPr>
          </a:lstStyle>
          <a:p>
            <a:r>
              <a:rPr lang="en-US"/>
              <a:t>Click to edit Master title style</a:t>
            </a:r>
          </a:p>
        </p:txBody>
      </p:sp>
      <p:sp>
        <p:nvSpPr>
          <p:cNvPr id="3" name="Content Placeholder 2"/>
          <p:cNvSpPr>
            <a:spLocks noGrp="1"/>
          </p:cNvSpPr>
          <p:nvPr>
            <p:ph idx="1"/>
          </p:nvPr>
        </p:nvSpPr>
        <p:spPr>
          <a:xfrm>
            <a:off x="604434" y="1527048"/>
            <a:ext cx="6177366" cy="4663440"/>
          </a:xfrm>
        </p:spPr>
        <p:txBody>
          <a:bodyPr/>
          <a:lstStyle>
            <a:lvl1pPr>
              <a:defRPr sz="24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3CA5EEED-C7C9-4C7B-8D20-D1B182A18EAB}" type="slidenum">
              <a:rPr lang="en-US" smtClean="0"/>
              <a:pPr/>
              <a:t>‹#›</a:t>
            </a:fld>
            <a:endParaRPr lang="en-US"/>
          </a:p>
        </p:txBody>
      </p:sp>
      <p:sp>
        <p:nvSpPr>
          <p:cNvPr id="4" name="Footer Placeholder 3"/>
          <p:cNvSpPr>
            <a:spLocks noGrp="1"/>
          </p:cNvSpPr>
          <p:nvPr>
            <p:ph type="ftr" sz="quarter" idx="14"/>
          </p:nvPr>
        </p:nvSpPr>
        <p:spPr/>
        <p:txBody>
          <a:bodyPr/>
          <a:lstStyle>
            <a:lvl1pPr>
              <a:defRPr>
                <a:solidFill>
                  <a:schemeClr val="tx1">
                    <a:lumMod val="75000"/>
                  </a:schemeClr>
                </a:solidFill>
              </a:defRPr>
            </a:lvl1pPr>
          </a:lstStyle>
          <a:p>
            <a:r>
              <a:rPr lang="en-US"/>
              <a:t>ALTARUM | Proprietary and Confidential</a:t>
            </a:r>
          </a:p>
        </p:txBody>
      </p:sp>
      <p:sp>
        <p:nvSpPr>
          <p:cNvPr id="10" name="Text Placeholder 6"/>
          <p:cNvSpPr>
            <a:spLocks noGrp="1"/>
          </p:cNvSpPr>
          <p:nvPr>
            <p:ph type="body" sz="quarter" idx="15" hasCustomPrompt="1"/>
          </p:nvPr>
        </p:nvSpPr>
        <p:spPr>
          <a:xfrm>
            <a:off x="7852082" y="2057400"/>
            <a:ext cx="3657600" cy="2703561"/>
          </a:xfrm>
          <a:ln w="15875" cap="rnd">
            <a:solidFill>
              <a:schemeClr val="bg1">
                <a:alpha val="67000"/>
              </a:schemeClr>
            </a:solidFill>
          </a:ln>
        </p:spPr>
        <p:txBody>
          <a:bodyPr lIns="228600" tIns="365760" rIns="228600" bIns="365760">
            <a:spAutoFit/>
          </a:bodyPr>
          <a:lstStyle>
            <a:lvl1pPr marL="0" indent="0" algn="ctr">
              <a:buNone/>
              <a:defRPr sz="2800" b="1" baseline="0">
                <a:ln>
                  <a:noFill/>
                </a:ln>
                <a:solidFill>
                  <a:schemeClr val="bg1"/>
                </a:solidFill>
                <a:latin typeface="+mn-lt"/>
              </a:defRPr>
            </a:lvl1pPr>
            <a:lvl2pPr marL="457200" indent="0">
              <a:buNone/>
              <a:defRPr>
                <a:ln>
                  <a:noFill/>
                </a:ln>
                <a:solidFill>
                  <a:schemeClr val="bg1"/>
                </a:solidFill>
              </a:defRPr>
            </a:lvl2pPr>
            <a:lvl3pPr marL="914400" indent="0">
              <a:buNone/>
              <a:defRPr>
                <a:ln>
                  <a:noFill/>
                </a:ln>
                <a:solidFill>
                  <a:schemeClr val="bg1"/>
                </a:solidFill>
              </a:defRPr>
            </a:lvl3pPr>
            <a:lvl4pPr marL="1371600" indent="0">
              <a:buNone/>
              <a:defRPr>
                <a:ln>
                  <a:noFill/>
                </a:ln>
                <a:solidFill>
                  <a:schemeClr val="bg1"/>
                </a:solidFill>
              </a:defRPr>
            </a:lvl4pPr>
            <a:lvl5pPr marL="1828800" indent="0">
              <a:buNone/>
              <a:defRPr>
                <a:ln>
                  <a:noFill/>
                </a:ln>
                <a:solidFill>
                  <a:schemeClr val="bg1"/>
                </a:solidFill>
              </a:defRPr>
            </a:lvl5pPr>
          </a:lstStyle>
          <a:p>
            <a:pPr lvl="0"/>
            <a:r>
              <a:rPr lang="en-US"/>
              <a:t>“Include a quote or other key text here. The container will resize to fit.”</a:t>
            </a:r>
          </a:p>
        </p:txBody>
      </p:sp>
    </p:spTree>
    <p:extLst>
      <p:ext uri="{BB962C8B-B14F-4D97-AF65-F5344CB8AC3E}">
        <p14:creationId xmlns:p14="http://schemas.microsoft.com/office/powerpoint/2010/main" val="1753350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p:bg>
      <p:bgPr>
        <a:solidFill>
          <a:srgbClr val="1F842F"/>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F15870B-209C-234F-93CE-2C5EB0AF423D}"/>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b="62722"/>
          <a:stretch/>
        </p:blipFill>
        <p:spPr>
          <a:xfrm rot="10800000">
            <a:off x="-360039" y="-1932069"/>
            <a:ext cx="17305491" cy="6451202"/>
          </a:xfrm>
          <a:prstGeom prst="rect">
            <a:avLst/>
          </a:prstGeom>
        </p:spPr>
      </p:pic>
      <p:sp>
        <p:nvSpPr>
          <p:cNvPr id="8" name="Rectangle 7">
            <a:extLst>
              <a:ext uri="{FF2B5EF4-FFF2-40B4-BE49-F238E27FC236}">
                <a16:creationId xmlns:a16="http://schemas.microsoft.com/office/drawing/2014/main" id="{DD3CEA1C-6C5B-1B45-AF29-28EEDA22FE44}"/>
              </a:ext>
            </a:extLst>
          </p:cNvPr>
          <p:cNvSpPr/>
          <p:nvPr userDrawn="1"/>
        </p:nvSpPr>
        <p:spPr>
          <a:xfrm>
            <a:off x="0" y="5259978"/>
            <a:ext cx="12192000" cy="1611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616490" y="1271014"/>
            <a:ext cx="8680737" cy="2246811"/>
          </a:xfrm>
        </p:spPr>
        <p:txBody>
          <a:bodyPr lIns="0" tIns="0" rIns="0" bIns="0" anchor="b" anchorCtr="0">
            <a:noAutofit/>
          </a:bodyPr>
          <a:lstStyle>
            <a:lvl1pPr>
              <a:defRPr sz="5000" b="0">
                <a:solidFill>
                  <a:schemeClr val="bg1"/>
                </a:solidFill>
              </a:defRPr>
            </a:lvl1pPr>
          </a:lstStyle>
          <a:p>
            <a:r>
              <a:rPr lang="en-US"/>
              <a:t>Click to edit Master title style </a:t>
            </a:r>
          </a:p>
        </p:txBody>
      </p:sp>
      <p:pic>
        <p:nvPicPr>
          <p:cNvPr id="9" name="Graphic 8">
            <a:extLst>
              <a:ext uri="{FF2B5EF4-FFF2-40B4-BE49-F238E27FC236}">
                <a16:creationId xmlns:a16="http://schemas.microsoft.com/office/drawing/2014/main" id="{5C00454C-C7EB-5C48-BC8F-E0A004A49B8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83141" y="5581325"/>
            <a:ext cx="2736310" cy="865670"/>
          </a:xfrm>
          <a:prstGeom prst="rect">
            <a:avLst/>
          </a:prstGeom>
        </p:spPr>
      </p:pic>
      <p:sp>
        <p:nvSpPr>
          <p:cNvPr id="10" name="TextBox 9">
            <a:extLst>
              <a:ext uri="{FF2B5EF4-FFF2-40B4-BE49-F238E27FC236}">
                <a16:creationId xmlns:a16="http://schemas.microsoft.com/office/drawing/2014/main" id="{D1AAB91A-D360-9D44-885A-0FFCA7C9528A}"/>
              </a:ext>
            </a:extLst>
          </p:cNvPr>
          <p:cNvSpPr txBox="1"/>
          <p:nvPr userDrawn="1"/>
        </p:nvSpPr>
        <p:spPr>
          <a:xfrm>
            <a:off x="10653294" y="5903595"/>
            <a:ext cx="1138653" cy="276999"/>
          </a:xfrm>
          <a:prstGeom prst="rect">
            <a:avLst/>
          </a:prstGeom>
          <a:noFill/>
        </p:spPr>
        <p:txBody>
          <a:bodyPr wrap="square" rtlCol="0">
            <a:spAutoFit/>
          </a:bodyPr>
          <a:lstStyle/>
          <a:p>
            <a:r>
              <a:rPr lang="en-US" sz="1200" b="1">
                <a:solidFill>
                  <a:schemeClr val="tx1"/>
                </a:solidFill>
                <a:latin typeface="Arial" panose="020B0604020202020204" pitchFamily="34" charset="0"/>
                <a:cs typeface="Arial" panose="020B0604020202020204" pitchFamily="34" charset="0"/>
              </a:rPr>
              <a:t>nashp.org</a:t>
            </a:r>
          </a:p>
        </p:txBody>
      </p:sp>
      <p:sp>
        <p:nvSpPr>
          <p:cNvPr id="11" name="Content Placeholder 2">
            <a:extLst>
              <a:ext uri="{FF2B5EF4-FFF2-40B4-BE49-F238E27FC236}">
                <a16:creationId xmlns:a16="http://schemas.microsoft.com/office/drawing/2014/main" id="{0DB6490E-2129-D04B-8521-4EFC11253414}"/>
              </a:ext>
            </a:extLst>
          </p:cNvPr>
          <p:cNvSpPr>
            <a:spLocks noGrp="1"/>
          </p:cNvSpPr>
          <p:nvPr>
            <p:ph idx="1"/>
          </p:nvPr>
        </p:nvSpPr>
        <p:spPr>
          <a:xfrm>
            <a:off x="616490" y="3697220"/>
            <a:ext cx="8680737" cy="979555"/>
          </a:xfrm>
        </p:spPr>
        <p:txBody>
          <a:bodyPr lIns="0" tIns="0" rIns="0" bIns="0"/>
          <a:lstStyle>
            <a:lvl1pPr marL="0" indent="0">
              <a:buNone/>
              <a:defRPr>
                <a:solidFill>
                  <a:schemeClr val="bg1"/>
                </a:solidFill>
              </a:defRPr>
            </a:lvl1pPr>
          </a:lstStyle>
          <a:p>
            <a:pPr lvl="0"/>
            <a:r>
              <a:rPr lang="en-US"/>
              <a:t>Click to edit Master text styles</a:t>
            </a:r>
          </a:p>
        </p:txBody>
      </p:sp>
      <p:sp>
        <p:nvSpPr>
          <p:cNvPr id="13" name="Rectangle 12">
            <a:extLst>
              <a:ext uri="{FF2B5EF4-FFF2-40B4-BE49-F238E27FC236}">
                <a16:creationId xmlns:a16="http://schemas.microsoft.com/office/drawing/2014/main" id="{B0A30DBC-0566-9442-8C70-4FD47CF774C8}"/>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210556135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ontent with small horizontal image - righ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3504" y="1527047"/>
            <a:ext cx="6629400" cy="4663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CA5EEED-C7C9-4C7B-8D20-D1B182A18EAB}" type="slidenum">
              <a:rPr lang="en-US" smtClean="0"/>
              <a:t>‹#›</a:t>
            </a:fld>
            <a:endParaRPr lang="en-US"/>
          </a:p>
        </p:txBody>
      </p:sp>
      <p:sp>
        <p:nvSpPr>
          <p:cNvPr id="14" name="Footer Placeholder 13"/>
          <p:cNvSpPr>
            <a:spLocks noGrp="1"/>
          </p:cNvSpPr>
          <p:nvPr>
            <p:ph type="ftr" sz="quarter" idx="13"/>
          </p:nvPr>
        </p:nvSpPr>
        <p:spPr/>
        <p:txBody>
          <a:bodyPr/>
          <a:lstStyle/>
          <a:p>
            <a:r>
              <a:rPr lang="en-US"/>
              <a:t>ALTARUM | Proprietary and Confidential</a:t>
            </a:r>
          </a:p>
        </p:txBody>
      </p:sp>
      <p:sp>
        <p:nvSpPr>
          <p:cNvPr id="10" name="Picture Placeholder 9"/>
          <p:cNvSpPr>
            <a:spLocks noGrp="1"/>
          </p:cNvSpPr>
          <p:nvPr>
            <p:ph type="pic" sz="quarter" idx="14" hasCustomPrompt="1"/>
          </p:nvPr>
        </p:nvSpPr>
        <p:spPr>
          <a:xfrm>
            <a:off x="7477932" y="1527047"/>
            <a:ext cx="4114800" cy="2743200"/>
          </a:xfrm>
          <a:solidFill>
            <a:schemeClr val="accent4"/>
          </a:solidFill>
        </p:spPr>
        <p:txBody>
          <a:bodyPr/>
          <a:lstStyle>
            <a:lvl1pPr marL="0" marR="0" indent="0" algn="l" defTabSz="914400" rtl="0" eaLnBrk="1" fontAlgn="auto" latinLnBrk="0" hangingPunct="1">
              <a:lnSpc>
                <a:spcPct val="114000"/>
              </a:lnSpc>
              <a:spcBef>
                <a:spcPts val="1000"/>
              </a:spcBef>
              <a:spcAft>
                <a:spcPts val="0"/>
              </a:spcAft>
              <a:buClr>
                <a:srgbClr val="EA2839"/>
              </a:buClr>
              <a:buSzPct val="75000"/>
              <a:buFont typeface="Wingdings 3" panose="05040102010807070707" pitchFamily="18" charset="2"/>
              <a:buNone/>
              <a:tabLst/>
              <a:defRPr baseline="0">
                <a:solidFill>
                  <a:schemeClr val="bg1"/>
                </a:solidFill>
              </a:defRPr>
            </a:lvl1pPr>
          </a:lstStyle>
          <a:p>
            <a:pPr marL="0" marR="0" lvl="0" indent="0" algn="l" defTabSz="914400" rtl="0" eaLnBrk="1" fontAlgn="auto" latinLnBrk="0" hangingPunct="1">
              <a:lnSpc>
                <a:spcPct val="114000"/>
              </a:lnSpc>
              <a:spcBef>
                <a:spcPts val="1000"/>
              </a:spcBef>
              <a:spcAft>
                <a:spcPts val="0"/>
              </a:spcAft>
              <a:buClr>
                <a:srgbClr val="EA2839"/>
              </a:buClr>
              <a:buSzPct val="75000"/>
              <a:buFont typeface="Wingdings 3" panose="05040102010807070707" pitchFamily="18" charset="2"/>
              <a:buNone/>
              <a:tabLst/>
              <a:defRPr/>
            </a:pPr>
            <a:r>
              <a:rPr lang="en-US"/>
              <a:t>&lt;INSERT IMAGE (4.5” x 3” or position full slide image&gt;</a:t>
            </a:r>
          </a:p>
          <a:p>
            <a:endParaRPr lang="en-US"/>
          </a:p>
        </p:txBody>
      </p:sp>
      <p:grpSp>
        <p:nvGrpSpPr>
          <p:cNvPr id="15" name="Group 14"/>
          <p:cNvGrpSpPr/>
          <p:nvPr userDrawn="1"/>
        </p:nvGrpSpPr>
        <p:grpSpPr bwMode="black">
          <a:xfrm>
            <a:off x="10835640" y="731520"/>
            <a:ext cx="536927" cy="364623"/>
            <a:chOff x="7477125" y="-211008"/>
            <a:chExt cx="5486400" cy="3725775"/>
          </a:xfrm>
        </p:grpSpPr>
        <p:sp>
          <p:nvSpPr>
            <p:cNvPr id="16" name="Freeform 5"/>
            <p:cNvSpPr>
              <a:spLocks/>
            </p:cNvSpPr>
            <p:nvPr userDrawn="1"/>
          </p:nvSpPr>
          <p:spPr bwMode="black">
            <a:xfrm>
              <a:off x="7477125" y="-211008"/>
              <a:ext cx="3538117"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6"/>
            <p:cNvSpPr>
              <a:spLocks/>
            </p:cNvSpPr>
            <p:nvPr userDrawn="1"/>
          </p:nvSpPr>
          <p:spPr bwMode="black">
            <a:xfrm>
              <a:off x="9093315" y="659816"/>
              <a:ext cx="3870210" cy="2544998"/>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8" name="Title 1"/>
          <p:cNvSpPr>
            <a:spLocks noGrp="1"/>
          </p:cNvSpPr>
          <p:nvPr>
            <p:ph type="title"/>
          </p:nvPr>
        </p:nvSpPr>
        <p:spPr>
          <a:xfrm>
            <a:off x="604435" y="475488"/>
            <a:ext cx="10058400" cy="685800"/>
          </a:xfrm>
        </p:spPr>
        <p:txBody>
          <a:bodyPr/>
          <a:lstStyle/>
          <a:p>
            <a:r>
              <a:rPr lang="en-US"/>
              <a:t>Click to edit Master title style</a:t>
            </a:r>
          </a:p>
        </p:txBody>
      </p:sp>
    </p:spTree>
    <p:extLst>
      <p:ext uri="{BB962C8B-B14F-4D97-AF65-F5344CB8AC3E}">
        <p14:creationId xmlns:p14="http://schemas.microsoft.com/office/powerpoint/2010/main" val="222715368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ontent with small horizontal image - lef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63332" y="1527048"/>
            <a:ext cx="6629400" cy="4663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CA5EEED-C7C9-4C7B-8D20-D1B182A18EAB}" type="slidenum">
              <a:rPr lang="en-US" smtClean="0"/>
              <a:t>‹#›</a:t>
            </a:fld>
            <a:endParaRPr lang="en-US"/>
          </a:p>
        </p:txBody>
      </p:sp>
      <p:sp>
        <p:nvSpPr>
          <p:cNvPr id="14" name="Footer Placeholder 13"/>
          <p:cNvSpPr>
            <a:spLocks noGrp="1"/>
          </p:cNvSpPr>
          <p:nvPr>
            <p:ph type="ftr" sz="quarter" idx="13"/>
          </p:nvPr>
        </p:nvSpPr>
        <p:spPr/>
        <p:txBody>
          <a:bodyPr/>
          <a:lstStyle/>
          <a:p>
            <a:r>
              <a:rPr lang="en-US"/>
              <a:t>ALTARUM | Proprietary and Confidential</a:t>
            </a:r>
          </a:p>
        </p:txBody>
      </p:sp>
      <p:sp>
        <p:nvSpPr>
          <p:cNvPr id="10" name="Picture Placeholder 9"/>
          <p:cNvSpPr>
            <a:spLocks noGrp="1"/>
          </p:cNvSpPr>
          <p:nvPr>
            <p:ph type="pic" sz="quarter" idx="14" hasCustomPrompt="1"/>
          </p:nvPr>
        </p:nvSpPr>
        <p:spPr>
          <a:xfrm>
            <a:off x="603504" y="1527048"/>
            <a:ext cx="4114800" cy="2743200"/>
          </a:xfrm>
          <a:solidFill>
            <a:schemeClr val="accent4"/>
          </a:solidFill>
        </p:spPr>
        <p:txBody>
          <a:bodyPr/>
          <a:lstStyle>
            <a:lvl1pPr marL="0" marR="0" indent="0" algn="l" defTabSz="914400" rtl="0" eaLnBrk="1" fontAlgn="auto" latinLnBrk="0" hangingPunct="1">
              <a:lnSpc>
                <a:spcPct val="114000"/>
              </a:lnSpc>
              <a:spcBef>
                <a:spcPts val="1000"/>
              </a:spcBef>
              <a:spcAft>
                <a:spcPts val="0"/>
              </a:spcAft>
              <a:buClr>
                <a:srgbClr val="EA2839"/>
              </a:buClr>
              <a:buSzPct val="75000"/>
              <a:buFont typeface="Wingdings 3" panose="05040102010807070707" pitchFamily="18" charset="2"/>
              <a:buNone/>
              <a:tabLst/>
              <a:defRPr baseline="0">
                <a:solidFill>
                  <a:schemeClr val="bg1"/>
                </a:solidFill>
              </a:defRPr>
            </a:lvl1pPr>
          </a:lstStyle>
          <a:p>
            <a:pPr marL="0" marR="0" lvl="0" indent="0" algn="l" defTabSz="914400" rtl="0" eaLnBrk="1" fontAlgn="auto" latinLnBrk="0" hangingPunct="1">
              <a:lnSpc>
                <a:spcPct val="114000"/>
              </a:lnSpc>
              <a:spcBef>
                <a:spcPts val="1000"/>
              </a:spcBef>
              <a:spcAft>
                <a:spcPts val="0"/>
              </a:spcAft>
              <a:buClr>
                <a:srgbClr val="EA2839"/>
              </a:buClr>
              <a:buSzPct val="75000"/>
              <a:buFont typeface="Wingdings 3" panose="05040102010807070707" pitchFamily="18" charset="2"/>
              <a:buNone/>
              <a:tabLst/>
              <a:defRPr/>
            </a:pPr>
            <a:r>
              <a:rPr lang="en-US"/>
              <a:t>&lt;INSERT IMAGE (4.5” x 3” or position full slide image&gt;</a:t>
            </a:r>
          </a:p>
        </p:txBody>
      </p:sp>
      <p:grpSp>
        <p:nvGrpSpPr>
          <p:cNvPr id="15" name="Group 14"/>
          <p:cNvGrpSpPr/>
          <p:nvPr userDrawn="1"/>
        </p:nvGrpSpPr>
        <p:grpSpPr bwMode="black">
          <a:xfrm>
            <a:off x="10835640" y="731520"/>
            <a:ext cx="536927" cy="364623"/>
            <a:chOff x="7477125" y="-211008"/>
            <a:chExt cx="5486400" cy="3725775"/>
          </a:xfrm>
        </p:grpSpPr>
        <p:sp>
          <p:nvSpPr>
            <p:cNvPr id="16" name="Freeform 5"/>
            <p:cNvSpPr>
              <a:spLocks/>
            </p:cNvSpPr>
            <p:nvPr userDrawn="1"/>
          </p:nvSpPr>
          <p:spPr bwMode="black">
            <a:xfrm>
              <a:off x="7477125" y="-211008"/>
              <a:ext cx="3538117"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6"/>
            <p:cNvSpPr>
              <a:spLocks/>
            </p:cNvSpPr>
            <p:nvPr userDrawn="1"/>
          </p:nvSpPr>
          <p:spPr bwMode="black">
            <a:xfrm>
              <a:off x="9093315" y="659816"/>
              <a:ext cx="3870210" cy="2544998"/>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8" name="Title 1"/>
          <p:cNvSpPr>
            <a:spLocks noGrp="1"/>
          </p:cNvSpPr>
          <p:nvPr>
            <p:ph type="title"/>
          </p:nvPr>
        </p:nvSpPr>
        <p:spPr>
          <a:xfrm>
            <a:off x="604435" y="475488"/>
            <a:ext cx="10058400" cy="685800"/>
          </a:xfrm>
        </p:spPr>
        <p:txBody>
          <a:bodyPr/>
          <a:lstStyle/>
          <a:p>
            <a:r>
              <a:rPr lang="en-US"/>
              <a:t>Click to edit Master title style</a:t>
            </a:r>
          </a:p>
        </p:txBody>
      </p:sp>
    </p:spTree>
    <p:extLst>
      <p:ext uri="{BB962C8B-B14F-4D97-AF65-F5344CB8AC3E}">
        <p14:creationId xmlns:p14="http://schemas.microsoft.com/office/powerpoint/2010/main" val="227494334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ontent with Image - Right">
    <p:spTree>
      <p:nvGrpSpPr>
        <p:cNvPr id="1" name=""/>
        <p:cNvGrpSpPr/>
        <p:nvPr/>
      </p:nvGrpSpPr>
      <p:grpSpPr>
        <a:xfrm>
          <a:off x="0" y="0"/>
          <a:ext cx="0" cy="0"/>
          <a:chOff x="0" y="0"/>
          <a:chExt cx="0" cy="0"/>
        </a:xfrm>
      </p:grpSpPr>
      <p:sp>
        <p:nvSpPr>
          <p:cNvPr id="9" name="Picture Placeholder 8"/>
          <p:cNvSpPr>
            <a:spLocks noGrp="1" noChangeAspect="1"/>
          </p:cNvSpPr>
          <p:nvPr>
            <p:ph type="pic" sz="quarter" idx="13" hasCustomPrompt="1"/>
          </p:nvPr>
        </p:nvSpPr>
        <p:spPr bwMode="ltGray">
          <a:xfrm>
            <a:off x="7162800" y="0"/>
            <a:ext cx="5029200" cy="6858000"/>
          </a:xfrm>
          <a:solidFill>
            <a:srgbClr val="88DBDF"/>
          </a:solidFill>
        </p:spPr>
        <p:txBody>
          <a:bodyPr>
            <a:normAutofit/>
          </a:bodyPr>
          <a:lstStyle>
            <a:lvl1pPr marL="0" marR="0" indent="0" algn="l" defTabSz="914400" rtl="0" eaLnBrk="1" fontAlgn="auto" latinLnBrk="0" hangingPunct="1">
              <a:lnSpc>
                <a:spcPct val="90000"/>
              </a:lnSpc>
              <a:spcBef>
                <a:spcPts val="1000"/>
              </a:spcBef>
              <a:spcAft>
                <a:spcPts val="0"/>
              </a:spcAft>
              <a:buClr>
                <a:srgbClr val="EA2839"/>
              </a:buClr>
              <a:buSzTx/>
              <a:buFont typeface="Wingdings 3" panose="05040102010807070707" pitchFamily="18" charset="2"/>
              <a:buNone/>
              <a:tabLst/>
              <a:defRPr sz="2400" baseline="0">
                <a:solidFill>
                  <a:schemeClr val="bg1"/>
                </a:solidFill>
                <a:latin typeface="+mn-lt"/>
              </a:defRPr>
            </a:lvl1pPr>
          </a:lstStyle>
          <a:p>
            <a:pPr marL="0" marR="0" lvl="0" indent="0" algn="l" defTabSz="914400" rtl="0" eaLnBrk="1" fontAlgn="auto" latinLnBrk="0" hangingPunct="1">
              <a:lnSpc>
                <a:spcPct val="90000"/>
              </a:lnSpc>
              <a:spcBef>
                <a:spcPts val="1000"/>
              </a:spcBef>
              <a:spcAft>
                <a:spcPts val="0"/>
              </a:spcAft>
              <a:buClr>
                <a:srgbClr val="EA2839"/>
              </a:buClr>
              <a:buSzTx/>
              <a:buFont typeface="Wingdings 3" panose="05040102010807070707" pitchFamily="18" charset="2"/>
              <a:buNone/>
              <a:tabLst/>
              <a:defRPr/>
            </a:pPr>
            <a:r>
              <a:rPr lang="en-US"/>
              <a:t>&lt;INSERT IMAGE  - 5.5” x 7.5”&gt;</a:t>
            </a:r>
          </a:p>
        </p:txBody>
      </p:sp>
      <p:sp>
        <p:nvSpPr>
          <p:cNvPr id="2" name="Title 1"/>
          <p:cNvSpPr>
            <a:spLocks noGrp="1"/>
          </p:cNvSpPr>
          <p:nvPr>
            <p:ph type="title"/>
          </p:nvPr>
        </p:nvSpPr>
        <p:spPr>
          <a:xfrm>
            <a:off x="604434" y="475488"/>
            <a:ext cx="6178954" cy="685800"/>
          </a:xfrm>
        </p:spPr>
        <p:txBody>
          <a:bodyPr anchor="b" anchorCtr="0">
            <a:noAutofit/>
          </a:bodyPr>
          <a:lstStyle>
            <a:lvl1pPr>
              <a:defRPr sz="2800"/>
            </a:lvl1pPr>
          </a:lstStyle>
          <a:p>
            <a:r>
              <a:rPr lang="en-US"/>
              <a:t>Click to edit Master title style</a:t>
            </a:r>
          </a:p>
        </p:txBody>
      </p:sp>
      <p:sp>
        <p:nvSpPr>
          <p:cNvPr id="3" name="Content Placeholder 2"/>
          <p:cNvSpPr>
            <a:spLocks noGrp="1"/>
          </p:cNvSpPr>
          <p:nvPr>
            <p:ph idx="1"/>
          </p:nvPr>
        </p:nvSpPr>
        <p:spPr>
          <a:xfrm>
            <a:off x="604434" y="1527048"/>
            <a:ext cx="6177366" cy="4663440"/>
          </a:xfrm>
        </p:spPr>
        <p:txBody>
          <a:bodyPr/>
          <a:lstStyle>
            <a:lvl1pPr>
              <a:defRPr sz="24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3CA5EEED-C7C9-4C7B-8D20-D1B182A18EAB}" type="slidenum">
              <a:rPr lang="en-US" smtClean="0"/>
              <a:pPr/>
              <a:t>‹#›</a:t>
            </a:fld>
            <a:endParaRPr lang="en-US"/>
          </a:p>
        </p:txBody>
      </p:sp>
      <p:sp>
        <p:nvSpPr>
          <p:cNvPr id="4" name="Footer Placeholder 3"/>
          <p:cNvSpPr>
            <a:spLocks noGrp="1"/>
          </p:cNvSpPr>
          <p:nvPr>
            <p:ph type="ftr" sz="quarter" idx="14"/>
          </p:nvPr>
        </p:nvSpPr>
        <p:spPr/>
        <p:txBody>
          <a:bodyPr/>
          <a:lstStyle/>
          <a:p>
            <a:r>
              <a:rPr lang="en-US"/>
              <a:t>ALTARUM | Proprietary and Confidential</a:t>
            </a:r>
          </a:p>
        </p:txBody>
      </p:sp>
    </p:spTree>
    <p:extLst>
      <p:ext uri="{BB962C8B-B14F-4D97-AF65-F5344CB8AC3E}">
        <p14:creationId xmlns:p14="http://schemas.microsoft.com/office/powerpoint/2010/main" val="117190927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ontent with Image - Left">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bwMode="ltGray">
          <a:xfrm>
            <a:off x="0" y="0"/>
            <a:ext cx="5029200" cy="6858000"/>
          </a:xfrm>
          <a:solidFill>
            <a:srgbClr val="88DBDF"/>
          </a:solidFill>
        </p:spPr>
        <p:txBody>
          <a:bodyPr>
            <a:normAutofit/>
          </a:bodyPr>
          <a:lstStyle>
            <a:lvl1pPr marL="0" marR="0" indent="0" algn="l" defTabSz="914400" rtl="0" eaLnBrk="1" fontAlgn="auto" latinLnBrk="0" hangingPunct="1">
              <a:lnSpc>
                <a:spcPct val="90000"/>
              </a:lnSpc>
              <a:spcBef>
                <a:spcPts val="1000"/>
              </a:spcBef>
              <a:spcAft>
                <a:spcPts val="0"/>
              </a:spcAft>
              <a:buClr>
                <a:srgbClr val="EA2839"/>
              </a:buClr>
              <a:buSzTx/>
              <a:buFont typeface="Wingdings 3" panose="05040102010807070707" pitchFamily="18" charset="2"/>
              <a:buNone/>
              <a:tabLst/>
              <a:defRPr sz="2400" baseline="0">
                <a:solidFill>
                  <a:schemeClr val="bg1"/>
                </a:solidFill>
                <a:latin typeface="+mn-lt"/>
              </a:defRPr>
            </a:lvl1pPr>
          </a:lstStyle>
          <a:p>
            <a:pPr marL="0" marR="0" lvl="0" indent="0" algn="l" defTabSz="914400" rtl="0" eaLnBrk="1" fontAlgn="auto" latinLnBrk="0" hangingPunct="1">
              <a:lnSpc>
                <a:spcPct val="90000"/>
              </a:lnSpc>
              <a:spcBef>
                <a:spcPts val="1000"/>
              </a:spcBef>
              <a:spcAft>
                <a:spcPts val="0"/>
              </a:spcAft>
              <a:buClr>
                <a:srgbClr val="EA2839"/>
              </a:buClr>
              <a:buSzTx/>
              <a:buFont typeface="Wingdings 3" panose="05040102010807070707" pitchFamily="18" charset="2"/>
              <a:buNone/>
              <a:tabLst/>
              <a:defRPr/>
            </a:pPr>
            <a:r>
              <a:rPr lang="en-US"/>
              <a:t>&lt;INSERT IMAGE  - 5.5” x 7.5”&gt;</a:t>
            </a:r>
          </a:p>
        </p:txBody>
      </p:sp>
      <p:sp>
        <p:nvSpPr>
          <p:cNvPr id="2" name="Title 1"/>
          <p:cNvSpPr>
            <a:spLocks noGrp="1"/>
          </p:cNvSpPr>
          <p:nvPr>
            <p:ph type="title"/>
          </p:nvPr>
        </p:nvSpPr>
        <p:spPr>
          <a:xfrm>
            <a:off x="5410200" y="475488"/>
            <a:ext cx="6182532" cy="685800"/>
          </a:xfrm>
        </p:spPr>
        <p:txBody>
          <a:bodyPr anchor="b" anchorCtr="0">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408612" y="1527048"/>
            <a:ext cx="6184120" cy="4663440"/>
          </a:xfrm>
        </p:spPr>
        <p:txBody>
          <a:bodyPr/>
          <a:lstStyle>
            <a:lvl1pPr>
              <a:defRPr sz="24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3CA5EEED-C7C9-4C7B-8D20-D1B182A18EAB}" type="slidenum">
              <a:rPr lang="en-US" smtClean="0"/>
              <a:pPr/>
              <a:t>‹#›</a:t>
            </a:fld>
            <a:endParaRPr lang="en-US"/>
          </a:p>
        </p:txBody>
      </p:sp>
      <p:sp>
        <p:nvSpPr>
          <p:cNvPr id="4" name="Footer Placeholder 3"/>
          <p:cNvSpPr>
            <a:spLocks noGrp="1"/>
          </p:cNvSpPr>
          <p:nvPr>
            <p:ph type="ftr" sz="quarter" idx="14"/>
          </p:nvPr>
        </p:nvSpPr>
        <p:spPr>
          <a:xfrm>
            <a:off x="5406162" y="6343136"/>
            <a:ext cx="3432244" cy="365125"/>
          </a:xfrm>
        </p:spPr>
        <p:txBody>
          <a:bodyPr/>
          <a:lstStyle/>
          <a:p>
            <a:r>
              <a:rPr lang="en-US"/>
              <a:t>ALTARUM | Proprietary and Confidential</a:t>
            </a:r>
          </a:p>
        </p:txBody>
      </p:sp>
    </p:spTree>
    <p:extLst>
      <p:ext uri="{BB962C8B-B14F-4D97-AF65-F5344CB8AC3E}">
        <p14:creationId xmlns:p14="http://schemas.microsoft.com/office/powerpoint/2010/main" val="377155430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ontent - with icon">
    <p:spTree>
      <p:nvGrpSpPr>
        <p:cNvPr id="1" name=""/>
        <p:cNvGrpSpPr/>
        <p:nvPr/>
      </p:nvGrpSpPr>
      <p:grpSpPr>
        <a:xfrm>
          <a:off x="0" y="0"/>
          <a:ext cx="0" cy="0"/>
          <a:chOff x="0" y="0"/>
          <a:chExt cx="0" cy="0"/>
        </a:xfrm>
      </p:grpSpPr>
      <p:sp>
        <p:nvSpPr>
          <p:cNvPr id="2" name="Title 1"/>
          <p:cNvSpPr>
            <a:spLocks noGrp="1"/>
          </p:cNvSpPr>
          <p:nvPr>
            <p:ph type="title"/>
          </p:nvPr>
        </p:nvSpPr>
        <p:spPr>
          <a:xfrm>
            <a:off x="603504" y="475488"/>
            <a:ext cx="10058400" cy="685800"/>
          </a:xfrm>
        </p:spPr>
        <p:txBody>
          <a:bodyPr/>
          <a:lstStyle/>
          <a:p>
            <a:r>
              <a:rPr lang="en-US"/>
              <a:t>Click to edit Master title style</a:t>
            </a:r>
          </a:p>
        </p:txBody>
      </p:sp>
      <p:sp>
        <p:nvSpPr>
          <p:cNvPr id="4" name="Content Placeholder 3"/>
          <p:cNvSpPr>
            <a:spLocks noGrp="1"/>
          </p:cNvSpPr>
          <p:nvPr>
            <p:ph sz="half" idx="2"/>
          </p:nvPr>
        </p:nvSpPr>
        <p:spPr>
          <a:xfrm>
            <a:off x="1983259" y="1527048"/>
            <a:ext cx="9609473" cy="197961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CA5EEED-C7C9-4C7B-8D20-D1B182A18EAB}" type="slidenum">
              <a:rPr lang="en-US" smtClean="0"/>
              <a:t>‹#›</a:t>
            </a:fld>
            <a:endParaRPr lang="en-US"/>
          </a:p>
        </p:txBody>
      </p:sp>
      <p:sp>
        <p:nvSpPr>
          <p:cNvPr id="14" name="Footer Placeholder 13"/>
          <p:cNvSpPr>
            <a:spLocks noGrp="1"/>
          </p:cNvSpPr>
          <p:nvPr>
            <p:ph type="ftr" sz="quarter" idx="13"/>
          </p:nvPr>
        </p:nvSpPr>
        <p:spPr/>
        <p:txBody>
          <a:bodyPr/>
          <a:lstStyle/>
          <a:p>
            <a:r>
              <a:rPr lang="en-US"/>
              <a:t>ALTARUM | Proprietary and Confidential</a:t>
            </a:r>
          </a:p>
        </p:txBody>
      </p:sp>
      <p:grpSp>
        <p:nvGrpSpPr>
          <p:cNvPr id="16" name="Group 15"/>
          <p:cNvGrpSpPr/>
          <p:nvPr userDrawn="1"/>
        </p:nvGrpSpPr>
        <p:grpSpPr>
          <a:xfrm>
            <a:off x="-1486310" y="3929088"/>
            <a:ext cx="752475" cy="750888"/>
            <a:chOff x="-1364630" y="4421187"/>
            <a:chExt cx="752475" cy="750888"/>
          </a:xfrm>
        </p:grpSpPr>
        <p:sp>
          <p:nvSpPr>
            <p:cNvPr id="17" name="Freeform 25"/>
            <p:cNvSpPr>
              <a:spLocks noEditPoints="1"/>
            </p:cNvSpPr>
            <p:nvPr userDrawn="1"/>
          </p:nvSpPr>
          <p:spPr bwMode="auto">
            <a:xfrm>
              <a:off x="-1364630" y="4421187"/>
              <a:ext cx="752475" cy="750888"/>
            </a:xfrm>
            <a:custGeom>
              <a:avLst/>
              <a:gdLst>
                <a:gd name="T0" fmla="*/ 100 w 200"/>
                <a:gd name="T1" fmla="*/ 6 h 200"/>
                <a:gd name="T2" fmla="*/ 194 w 200"/>
                <a:gd name="T3" fmla="*/ 100 h 200"/>
                <a:gd name="T4" fmla="*/ 100 w 200"/>
                <a:gd name="T5" fmla="*/ 194 h 200"/>
                <a:gd name="T6" fmla="*/ 6 w 200"/>
                <a:gd name="T7" fmla="*/ 100 h 200"/>
                <a:gd name="T8" fmla="*/ 100 w 200"/>
                <a:gd name="T9" fmla="*/ 6 h 200"/>
                <a:gd name="T10" fmla="*/ 100 w 200"/>
                <a:gd name="T11" fmla="*/ 0 h 200"/>
                <a:gd name="T12" fmla="*/ 0 w 200"/>
                <a:gd name="T13" fmla="*/ 100 h 200"/>
                <a:gd name="T14" fmla="*/ 100 w 200"/>
                <a:gd name="T15" fmla="*/ 200 h 200"/>
                <a:gd name="T16" fmla="*/ 200 w 200"/>
                <a:gd name="T17" fmla="*/ 100 h 200"/>
                <a:gd name="T18" fmla="*/ 100 w 200"/>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200">
                  <a:moveTo>
                    <a:pt x="100" y="6"/>
                  </a:moveTo>
                  <a:cubicBezTo>
                    <a:pt x="152" y="6"/>
                    <a:pt x="194" y="49"/>
                    <a:pt x="194" y="100"/>
                  </a:cubicBezTo>
                  <a:cubicBezTo>
                    <a:pt x="194" y="152"/>
                    <a:pt x="152" y="194"/>
                    <a:pt x="100" y="194"/>
                  </a:cubicBezTo>
                  <a:cubicBezTo>
                    <a:pt x="48" y="194"/>
                    <a:pt x="6" y="152"/>
                    <a:pt x="6" y="100"/>
                  </a:cubicBezTo>
                  <a:cubicBezTo>
                    <a:pt x="6" y="49"/>
                    <a:pt x="48" y="6"/>
                    <a:pt x="100" y="6"/>
                  </a:cubicBezTo>
                  <a:moveTo>
                    <a:pt x="100" y="0"/>
                  </a:moveTo>
                  <a:cubicBezTo>
                    <a:pt x="45" y="0"/>
                    <a:pt x="0" y="45"/>
                    <a:pt x="0" y="100"/>
                  </a:cubicBezTo>
                  <a:cubicBezTo>
                    <a:pt x="0" y="156"/>
                    <a:pt x="45" y="200"/>
                    <a:pt x="100" y="200"/>
                  </a:cubicBezTo>
                  <a:cubicBezTo>
                    <a:pt x="156" y="200"/>
                    <a:pt x="200" y="156"/>
                    <a:pt x="200" y="100"/>
                  </a:cubicBezTo>
                  <a:cubicBezTo>
                    <a:pt x="200" y="45"/>
                    <a:pt x="156" y="0"/>
                    <a:pt x="100" y="0"/>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6"/>
            <p:cNvSpPr>
              <a:spLocks noEditPoints="1"/>
            </p:cNvSpPr>
            <p:nvPr userDrawn="1"/>
          </p:nvSpPr>
          <p:spPr bwMode="auto">
            <a:xfrm>
              <a:off x="-1191593" y="4548187"/>
              <a:ext cx="409575" cy="461963"/>
            </a:xfrm>
            <a:custGeom>
              <a:avLst/>
              <a:gdLst>
                <a:gd name="T0" fmla="*/ 81 w 109"/>
                <a:gd name="T1" fmla="*/ 0 h 123"/>
                <a:gd name="T2" fmla="*/ 58 w 109"/>
                <a:gd name="T3" fmla="*/ 13 h 123"/>
                <a:gd name="T4" fmla="*/ 53 w 109"/>
                <a:gd name="T5" fmla="*/ 26 h 123"/>
                <a:gd name="T6" fmla="*/ 50 w 109"/>
                <a:gd name="T7" fmla="*/ 20 h 123"/>
                <a:gd name="T8" fmla="*/ 33 w 109"/>
                <a:gd name="T9" fmla="*/ 10 h 123"/>
                <a:gd name="T10" fmla="*/ 33 w 109"/>
                <a:gd name="T11" fmla="*/ 10 h 123"/>
                <a:gd name="T12" fmla="*/ 31 w 109"/>
                <a:gd name="T13" fmla="*/ 13 h 123"/>
                <a:gd name="T14" fmla="*/ 33 w 109"/>
                <a:gd name="T15" fmla="*/ 15 h 123"/>
                <a:gd name="T16" fmla="*/ 45 w 109"/>
                <a:gd name="T17" fmla="*/ 23 h 123"/>
                <a:gd name="T18" fmla="*/ 51 w 109"/>
                <a:gd name="T19" fmla="*/ 36 h 123"/>
                <a:gd name="T20" fmla="*/ 32 w 109"/>
                <a:gd name="T21" fmla="*/ 32 h 123"/>
                <a:gd name="T22" fmla="*/ 0 w 109"/>
                <a:gd name="T23" fmla="*/ 68 h 123"/>
                <a:gd name="T24" fmla="*/ 13 w 109"/>
                <a:gd name="T25" fmla="*/ 104 h 123"/>
                <a:gd name="T26" fmla="*/ 44 w 109"/>
                <a:gd name="T27" fmla="*/ 123 h 123"/>
                <a:gd name="T28" fmla="*/ 54 w 109"/>
                <a:gd name="T29" fmla="*/ 118 h 123"/>
                <a:gd name="T30" fmla="*/ 65 w 109"/>
                <a:gd name="T31" fmla="*/ 123 h 123"/>
                <a:gd name="T32" fmla="*/ 95 w 109"/>
                <a:gd name="T33" fmla="*/ 104 h 123"/>
                <a:gd name="T34" fmla="*/ 109 w 109"/>
                <a:gd name="T35" fmla="*/ 68 h 123"/>
                <a:gd name="T36" fmla="*/ 77 w 109"/>
                <a:gd name="T37" fmla="*/ 32 h 123"/>
                <a:gd name="T38" fmla="*/ 57 w 109"/>
                <a:gd name="T39" fmla="*/ 36 h 123"/>
                <a:gd name="T40" fmla="*/ 59 w 109"/>
                <a:gd name="T41" fmla="*/ 28 h 123"/>
                <a:gd name="T42" fmla="*/ 76 w 109"/>
                <a:gd name="T43" fmla="*/ 22 h 123"/>
                <a:gd name="T44" fmla="*/ 84 w 109"/>
                <a:gd name="T45" fmla="*/ 3 h 123"/>
                <a:gd name="T46" fmla="*/ 81 w 109"/>
                <a:gd name="T47" fmla="*/ 0 h 123"/>
                <a:gd name="T48" fmla="*/ 78 w 109"/>
                <a:gd name="T49" fmla="*/ 6 h 123"/>
                <a:gd name="T50" fmla="*/ 73 w 109"/>
                <a:gd name="T51" fmla="*/ 18 h 123"/>
                <a:gd name="T52" fmla="*/ 60 w 109"/>
                <a:gd name="T53" fmla="*/ 22 h 123"/>
                <a:gd name="T54" fmla="*/ 63 w 109"/>
                <a:gd name="T55" fmla="*/ 16 h 123"/>
                <a:gd name="T56" fmla="*/ 78 w 109"/>
                <a:gd name="T57" fmla="*/ 6 h 123"/>
                <a:gd name="T58" fmla="*/ 32 w 109"/>
                <a:gd name="T59" fmla="*/ 38 h 123"/>
                <a:gd name="T60" fmla="*/ 53 w 109"/>
                <a:gd name="T61" fmla="*/ 43 h 123"/>
                <a:gd name="T62" fmla="*/ 56 w 109"/>
                <a:gd name="T63" fmla="*/ 43 h 123"/>
                <a:gd name="T64" fmla="*/ 77 w 109"/>
                <a:gd name="T65" fmla="*/ 38 h 123"/>
                <a:gd name="T66" fmla="*/ 103 w 109"/>
                <a:gd name="T67" fmla="*/ 68 h 123"/>
                <a:gd name="T68" fmla="*/ 91 w 109"/>
                <a:gd name="T69" fmla="*/ 101 h 123"/>
                <a:gd name="T70" fmla="*/ 65 w 109"/>
                <a:gd name="T71" fmla="*/ 117 h 123"/>
                <a:gd name="T72" fmla="*/ 57 w 109"/>
                <a:gd name="T73" fmla="*/ 113 h 123"/>
                <a:gd name="T74" fmla="*/ 53 w 109"/>
                <a:gd name="T75" fmla="*/ 112 h 123"/>
                <a:gd name="T76" fmla="*/ 52 w 109"/>
                <a:gd name="T77" fmla="*/ 113 h 123"/>
                <a:gd name="T78" fmla="*/ 44 w 109"/>
                <a:gd name="T79" fmla="*/ 117 h 123"/>
                <a:gd name="T80" fmla="*/ 18 w 109"/>
                <a:gd name="T81" fmla="*/ 101 h 123"/>
                <a:gd name="T82" fmla="*/ 6 w 109"/>
                <a:gd name="T83" fmla="*/ 68 h 123"/>
                <a:gd name="T84" fmla="*/ 32 w 109"/>
                <a:gd name="T85" fmla="*/ 3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9" h="123">
                  <a:moveTo>
                    <a:pt x="81" y="0"/>
                  </a:moveTo>
                  <a:cubicBezTo>
                    <a:pt x="70" y="0"/>
                    <a:pt x="63" y="6"/>
                    <a:pt x="58" y="13"/>
                  </a:cubicBezTo>
                  <a:cubicBezTo>
                    <a:pt x="56" y="17"/>
                    <a:pt x="54" y="21"/>
                    <a:pt x="53" y="26"/>
                  </a:cubicBezTo>
                  <a:cubicBezTo>
                    <a:pt x="52" y="24"/>
                    <a:pt x="51" y="22"/>
                    <a:pt x="50" y="20"/>
                  </a:cubicBezTo>
                  <a:cubicBezTo>
                    <a:pt x="46" y="14"/>
                    <a:pt x="40" y="10"/>
                    <a:pt x="33" y="10"/>
                  </a:cubicBezTo>
                  <a:cubicBezTo>
                    <a:pt x="33" y="10"/>
                    <a:pt x="33" y="10"/>
                    <a:pt x="33" y="10"/>
                  </a:cubicBezTo>
                  <a:cubicBezTo>
                    <a:pt x="32" y="10"/>
                    <a:pt x="30" y="11"/>
                    <a:pt x="31" y="13"/>
                  </a:cubicBezTo>
                  <a:cubicBezTo>
                    <a:pt x="31" y="14"/>
                    <a:pt x="32" y="15"/>
                    <a:pt x="33" y="15"/>
                  </a:cubicBezTo>
                  <a:cubicBezTo>
                    <a:pt x="38" y="15"/>
                    <a:pt x="42" y="19"/>
                    <a:pt x="45" y="23"/>
                  </a:cubicBezTo>
                  <a:cubicBezTo>
                    <a:pt x="48" y="27"/>
                    <a:pt x="50" y="32"/>
                    <a:pt x="51" y="36"/>
                  </a:cubicBezTo>
                  <a:cubicBezTo>
                    <a:pt x="45" y="33"/>
                    <a:pt x="39" y="32"/>
                    <a:pt x="32" y="32"/>
                  </a:cubicBezTo>
                  <a:cubicBezTo>
                    <a:pt x="14" y="32"/>
                    <a:pt x="0" y="48"/>
                    <a:pt x="0" y="68"/>
                  </a:cubicBezTo>
                  <a:cubicBezTo>
                    <a:pt x="0" y="81"/>
                    <a:pt x="5" y="94"/>
                    <a:pt x="13" y="104"/>
                  </a:cubicBezTo>
                  <a:cubicBezTo>
                    <a:pt x="22" y="115"/>
                    <a:pt x="32" y="123"/>
                    <a:pt x="44" y="123"/>
                  </a:cubicBezTo>
                  <a:cubicBezTo>
                    <a:pt x="47" y="123"/>
                    <a:pt x="51" y="121"/>
                    <a:pt x="54" y="118"/>
                  </a:cubicBezTo>
                  <a:cubicBezTo>
                    <a:pt x="57" y="121"/>
                    <a:pt x="61" y="123"/>
                    <a:pt x="65" y="123"/>
                  </a:cubicBezTo>
                  <a:cubicBezTo>
                    <a:pt x="76" y="123"/>
                    <a:pt x="87" y="115"/>
                    <a:pt x="95" y="104"/>
                  </a:cubicBezTo>
                  <a:cubicBezTo>
                    <a:pt x="103" y="94"/>
                    <a:pt x="109" y="81"/>
                    <a:pt x="109" y="68"/>
                  </a:cubicBezTo>
                  <a:cubicBezTo>
                    <a:pt x="109" y="48"/>
                    <a:pt x="95" y="32"/>
                    <a:pt x="77" y="32"/>
                  </a:cubicBezTo>
                  <a:cubicBezTo>
                    <a:pt x="70" y="32"/>
                    <a:pt x="63" y="33"/>
                    <a:pt x="57" y="36"/>
                  </a:cubicBezTo>
                  <a:cubicBezTo>
                    <a:pt x="58" y="33"/>
                    <a:pt x="58" y="31"/>
                    <a:pt x="59" y="28"/>
                  </a:cubicBezTo>
                  <a:cubicBezTo>
                    <a:pt x="66" y="28"/>
                    <a:pt x="72" y="26"/>
                    <a:pt x="76" y="22"/>
                  </a:cubicBezTo>
                  <a:cubicBezTo>
                    <a:pt x="81" y="17"/>
                    <a:pt x="84" y="11"/>
                    <a:pt x="84" y="3"/>
                  </a:cubicBezTo>
                  <a:cubicBezTo>
                    <a:pt x="84" y="1"/>
                    <a:pt x="82" y="0"/>
                    <a:pt x="81" y="0"/>
                  </a:cubicBezTo>
                  <a:close/>
                  <a:moveTo>
                    <a:pt x="78" y="6"/>
                  </a:moveTo>
                  <a:cubicBezTo>
                    <a:pt x="77" y="11"/>
                    <a:pt x="75" y="15"/>
                    <a:pt x="73" y="18"/>
                  </a:cubicBezTo>
                  <a:cubicBezTo>
                    <a:pt x="70" y="20"/>
                    <a:pt x="66" y="22"/>
                    <a:pt x="60" y="22"/>
                  </a:cubicBezTo>
                  <a:cubicBezTo>
                    <a:pt x="61" y="20"/>
                    <a:pt x="62" y="18"/>
                    <a:pt x="63" y="16"/>
                  </a:cubicBezTo>
                  <a:cubicBezTo>
                    <a:pt x="66" y="11"/>
                    <a:pt x="71" y="7"/>
                    <a:pt x="78" y="6"/>
                  </a:cubicBezTo>
                  <a:close/>
                  <a:moveTo>
                    <a:pt x="32" y="38"/>
                  </a:moveTo>
                  <a:cubicBezTo>
                    <a:pt x="40" y="38"/>
                    <a:pt x="46" y="39"/>
                    <a:pt x="53" y="43"/>
                  </a:cubicBezTo>
                  <a:cubicBezTo>
                    <a:pt x="54" y="43"/>
                    <a:pt x="55" y="43"/>
                    <a:pt x="56" y="43"/>
                  </a:cubicBezTo>
                  <a:cubicBezTo>
                    <a:pt x="63" y="39"/>
                    <a:pt x="69" y="38"/>
                    <a:pt x="77" y="38"/>
                  </a:cubicBezTo>
                  <a:cubicBezTo>
                    <a:pt x="91" y="38"/>
                    <a:pt x="103" y="51"/>
                    <a:pt x="103" y="68"/>
                  </a:cubicBezTo>
                  <a:cubicBezTo>
                    <a:pt x="103" y="79"/>
                    <a:pt x="98" y="91"/>
                    <a:pt x="91" y="101"/>
                  </a:cubicBezTo>
                  <a:cubicBezTo>
                    <a:pt x="83" y="110"/>
                    <a:pt x="74" y="117"/>
                    <a:pt x="65" y="117"/>
                  </a:cubicBezTo>
                  <a:cubicBezTo>
                    <a:pt x="62" y="117"/>
                    <a:pt x="59" y="116"/>
                    <a:pt x="57" y="113"/>
                  </a:cubicBezTo>
                  <a:cubicBezTo>
                    <a:pt x="56" y="111"/>
                    <a:pt x="54" y="111"/>
                    <a:pt x="53" y="112"/>
                  </a:cubicBezTo>
                  <a:cubicBezTo>
                    <a:pt x="52" y="112"/>
                    <a:pt x="52" y="112"/>
                    <a:pt x="52" y="113"/>
                  </a:cubicBezTo>
                  <a:cubicBezTo>
                    <a:pt x="50" y="116"/>
                    <a:pt x="47" y="117"/>
                    <a:pt x="44" y="117"/>
                  </a:cubicBezTo>
                  <a:cubicBezTo>
                    <a:pt x="35" y="117"/>
                    <a:pt x="25" y="110"/>
                    <a:pt x="18" y="101"/>
                  </a:cubicBezTo>
                  <a:cubicBezTo>
                    <a:pt x="11" y="91"/>
                    <a:pt x="6" y="79"/>
                    <a:pt x="6" y="68"/>
                  </a:cubicBezTo>
                  <a:cubicBezTo>
                    <a:pt x="6" y="51"/>
                    <a:pt x="17" y="38"/>
                    <a:pt x="32" y="38"/>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 name="Group 18"/>
          <p:cNvGrpSpPr/>
          <p:nvPr userDrawn="1"/>
        </p:nvGrpSpPr>
        <p:grpSpPr>
          <a:xfrm>
            <a:off x="-2911991" y="2617395"/>
            <a:ext cx="752475" cy="752475"/>
            <a:chOff x="-2917205" y="3063875"/>
            <a:chExt cx="752475" cy="752475"/>
          </a:xfrm>
        </p:grpSpPr>
        <p:sp>
          <p:nvSpPr>
            <p:cNvPr id="20" name="Freeform 30"/>
            <p:cNvSpPr>
              <a:spLocks noEditPoints="1"/>
            </p:cNvSpPr>
            <p:nvPr userDrawn="1"/>
          </p:nvSpPr>
          <p:spPr bwMode="auto">
            <a:xfrm>
              <a:off x="-2917205" y="3063875"/>
              <a:ext cx="752475" cy="752475"/>
            </a:xfrm>
            <a:custGeom>
              <a:avLst/>
              <a:gdLst>
                <a:gd name="T0" fmla="*/ 100 w 200"/>
                <a:gd name="T1" fmla="*/ 6 h 200"/>
                <a:gd name="T2" fmla="*/ 194 w 200"/>
                <a:gd name="T3" fmla="*/ 100 h 200"/>
                <a:gd name="T4" fmla="*/ 100 w 200"/>
                <a:gd name="T5" fmla="*/ 194 h 200"/>
                <a:gd name="T6" fmla="*/ 6 w 200"/>
                <a:gd name="T7" fmla="*/ 100 h 200"/>
                <a:gd name="T8" fmla="*/ 100 w 200"/>
                <a:gd name="T9" fmla="*/ 6 h 200"/>
                <a:gd name="T10" fmla="*/ 100 w 200"/>
                <a:gd name="T11" fmla="*/ 0 h 200"/>
                <a:gd name="T12" fmla="*/ 0 w 200"/>
                <a:gd name="T13" fmla="*/ 100 h 200"/>
                <a:gd name="T14" fmla="*/ 100 w 200"/>
                <a:gd name="T15" fmla="*/ 200 h 200"/>
                <a:gd name="T16" fmla="*/ 200 w 200"/>
                <a:gd name="T17" fmla="*/ 100 h 200"/>
                <a:gd name="T18" fmla="*/ 100 w 200"/>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200">
                  <a:moveTo>
                    <a:pt x="100" y="6"/>
                  </a:moveTo>
                  <a:cubicBezTo>
                    <a:pt x="152" y="6"/>
                    <a:pt x="194" y="48"/>
                    <a:pt x="194" y="100"/>
                  </a:cubicBezTo>
                  <a:cubicBezTo>
                    <a:pt x="194" y="152"/>
                    <a:pt x="152" y="194"/>
                    <a:pt x="100" y="194"/>
                  </a:cubicBezTo>
                  <a:cubicBezTo>
                    <a:pt x="48" y="194"/>
                    <a:pt x="6" y="152"/>
                    <a:pt x="6" y="100"/>
                  </a:cubicBezTo>
                  <a:cubicBezTo>
                    <a:pt x="6" y="48"/>
                    <a:pt x="48" y="6"/>
                    <a:pt x="100" y="6"/>
                  </a:cubicBezTo>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1"/>
            <p:cNvSpPr>
              <a:spLocks noEditPoints="1"/>
            </p:cNvSpPr>
            <p:nvPr userDrawn="1"/>
          </p:nvSpPr>
          <p:spPr bwMode="auto">
            <a:xfrm>
              <a:off x="-2774330" y="3206750"/>
              <a:ext cx="469900" cy="466725"/>
            </a:xfrm>
            <a:custGeom>
              <a:avLst/>
              <a:gdLst>
                <a:gd name="T0" fmla="*/ 0 w 125"/>
                <a:gd name="T1" fmla="*/ 47 h 124"/>
                <a:gd name="T2" fmla="*/ 80 w 125"/>
                <a:gd name="T3" fmla="*/ 82 h 124"/>
                <a:gd name="T4" fmla="*/ 89 w 125"/>
                <a:gd name="T5" fmla="*/ 102 h 124"/>
                <a:gd name="T6" fmla="*/ 115 w 125"/>
                <a:gd name="T7" fmla="*/ 124 h 124"/>
                <a:gd name="T8" fmla="*/ 122 w 125"/>
                <a:gd name="T9" fmla="*/ 108 h 124"/>
                <a:gd name="T10" fmla="*/ 96 w 125"/>
                <a:gd name="T11" fmla="*/ 86 h 124"/>
                <a:gd name="T12" fmla="*/ 82 w 125"/>
                <a:gd name="T13" fmla="*/ 80 h 124"/>
                <a:gd name="T14" fmla="*/ 48 w 125"/>
                <a:gd name="T15" fmla="*/ 0 h 124"/>
                <a:gd name="T16" fmla="*/ 92 w 125"/>
                <a:gd name="T17" fmla="*/ 47 h 124"/>
                <a:gd name="T18" fmla="*/ 3 w 125"/>
                <a:gd name="T19" fmla="*/ 47 h 124"/>
                <a:gd name="T20" fmla="*/ 48 w 125"/>
                <a:gd name="T21" fmla="*/ 7 h 124"/>
                <a:gd name="T22" fmla="*/ 48 w 125"/>
                <a:gd name="T23" fmla="*/ 87 h 124"/>
                <a:gd name="T24" fmla="*/ 48 w 125"/>
                <a:gd name="T25" fmla="*/ 7 h 124"/>
                <a:gd name="T26" fmla="*/ 85 w 125"/>
                <a:gd name="T27" fmla="*/ 47 h 124"/>
                <a:gd name="T28" fmla="*/ 11 w 125"/>
                <a:gd name="T29" fmla="*/ 47 h 124"/>
                <a:gd name="T30" fmla="*/ 50 w 125"/>
                <a:gd name="T31" fmla="*/ 16 h 124"/>
                <a:gd name="T32" fmla="*/ 44 w 125"/>
                <a:gd name="T33" fmla="*/ 20 h 124"/>
                <a:gd name="T34" fmla="*/ 49 w 125"/>
                <a:gd name="T35" fmla="*/ 35 h 124"/>
                <a:gd name="T36" fmla="*/ 58 w 125"/>
                <a:gd name="T37" fmla="*/ 37 h 124"/>
                <a:gd name="T38" fmla="*/ 60 w 125"/>
                <a:gd name="T39" fmla="*/ 29 h 124"/>
                <a:gd name="T40" fmla="*/ 50 w 125"/>
                <a:gd name="T41" fmla="*/ 16 h 124"/>
                <a:gd name="T42" fmla="*/ 53 w 125"/>
                <a:gd name="T43" fmla="*/ 21 h 124"/>
                <a:gd name="T44" fmla="*/ 58 w 125"/>
                <a:gd name="T45" fmla="*/ 32 h 124"/>
                <a:gd name="T46" fmla="*/ 55 w 125"/>
                <a:gd name="T47" fmla="*/ 35 h 124"/>
                <a:gd name="T48" fmla="*/ 47 w 125"/>
                <a:gd name="T49" fmla="*/ 24 h 124"/>
                <a:gd name="T50" fmla="*/ 48 w 125"/>
                <a:gd name="T51" fmla="*/ 20 h 124"/>
                <a:gd name="T52" fmla="*/ 36 w 125"/>
                <a:gd name="T53" fmla="*/ 43 h 124"/>
                <a:gd name="T54" fmla="*/ 23 w 125"/>
                <a:gd name="T55" fmla="*/ 49 h 124"/>
                <a:gd name="T56" fmla="*/ 21 w 125"/>
                <a:gd name="T57" fmla="*/ 57 h 124"/>
                <a:gd name="T58" fmla="*/ 29 w 125"/>
                <a:gd name="T59" fmla="*/ 60 h 124"/>
                <a:gd name="T60" fmla="*/ 41 w 125"/>
                <a:gd name="T61" fmla="*/ 47 h 124"/>
                <a:gd name="T62" fmla="*/ 35 w 125"/>
                <a:gd name="T63" fmla="*/ 46 h 124"/>
                <a:gd name="T64" fmla="*/ 37 w 125"/>
                <a:gd name="T65" fmla="*/ 52 h 124"/>
                <a:gd name="T66" fmla="*/ 26 w 125"/>
                <a:gd name="T67" fmla="*/ 57 h 124"/>
                <a:gd name="T68" fmla="*/ 23 w 125"/>
                <a:gd name="T69" fmla="*/ 53 h 124"/>
                <a:gd name="T70" fmla="*/ 34 w 125"/>
                <a:gd name="T71" fmla="*/ 46 h 124"/>
                <a:gd name="T72" fmla="*/ 59 w 125"/>
                <a:gd name="T73" fmla="*/ 52 h 124"/>
                <a:gd name="T74" fmla="*/ 50 w 125"/>
                <a:gd name="T75" fmla="*/ 67 h 124"/>
                <a:gd name="T76" fmla="*/ 54 w 125"/>
                <a:gd name="T77" fmla="*/ 74 h 124"/>
                <a:gd name="T78" fmla="*/ 60 w 125"/>
                <a:gd name="T79" fmla="*/ 72 h 124"/>
                <a:gd name="T80" fmla="*/ 65 w 125"/>
                <a:gd name="T81" fmla="*/ 60 h 124"/>
                <a:gd name="T82" fmla="*/ 59 w 125"/>
                <a:gd name="T83" fmla="*/ 52 h 124"/>
                <a:gd name="T84" fmla="*/ 60 w 125"/>
                <a:gd name="T85" fmla="*/ 55 h 124"/>
                <a:gd name="T86" fmla="*/ 59 w 125"/>
                <a:gd name="T87" fmla="*/ 69 h 124"/>
                <a:gd name="T88" fmla="*/ 55 w 125"/>
                <a:gd name="T89" fmla="*/ 71 h 124"/>
                <a:gd name="T90" fmla="*/ 53 w 125"/>
                <a:gd name="T91" fmla="*/ 67 h 124"/>
                <a:gd name="T92" fmla="*/ 59 w 125"/>
                <a:gd name="T93" fmla="*/ 55 h 124"/>
                <a:gd name="T94" fmla="*/ 100 w 125"/>
                <a:gd name="T95" fmla="*/ 91 h 124"/>
                <a:gd name="T96" fmla="*/ 119 w 125"/>
                <a:gd name="T97" fmla="*/ 119 h 124"/>
                <a:gd name="T98" fmla="*/ 111 w 125"/>
                <a:gd name="T99" fmla="*/ 119 h 124"/>
                <a:gd name="T100" fmla="*/ 92 w 125"/>
                <a:gd name="T101" fmla="*/ 9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5" h="124">
                  <a:moveTo>
                    <a:pt x="48" y="0"/>
                  </a:moveTo>
                  <a:cubicBezTo>
                    <a:pt x="21" y="0"/>
                    <a:pt x="0" y="21"/>
                    <a:pt x="0" y="47"/>
                  </a:cubicBezTo>
                  <a:cubicBezTo>
                    <a:pt x="0" y="74"/>
                    <a:pt x="21" y="95"/>
                    <a:pt x="48" y="95"/>
                  </a:cubicBezTo>
                  <a:cubicBezTo>
                    <a:pt x="60" y="95"/>
                    <a:pt x="72" y="90"/>
                    <a:pt x="80" y="82"/>
                  </a:cubicBezTo>
                  <a:cubicBezTo>
                    <a:pt x="88" y="90"/>
                    <a:pt x="88" y="90"/>
                    <a:pt x="88" y="90"/>
                  </a:cubicBezTo>
                  <a:cubicBezTo>
                    <a:pt x="86" y="94"/>
                    <a:pt x="86" y="99"/>
                    <a:pt x="89" y="102"/>
                  </a:cubicBezTo>
                  <a:cubicBezTo>
                    <a:pt x="108" y="121"/>
                    <a:pt x="108" y="121"/>
                    <a:pt x="108" y="121"/>
                  </a:cubicBezTo>
                  <a:cubicBezTo>
                    <a:pt x="110" y="123"/>
                    <a:pt x="113" y="124"/>
                    <a:pt x="115" y="124"/>
                  </a:cubicBezTo>
                  <a:cubicBezTo>
                    <a:pt x="118" y="124"/>
                    <a:pt x="120" y="123"/>
                    <a:pt x="122" y="121"/>
                  </a:cubicBezTo>
                  <a:cubicBezTo>
                    <a:pt x="125" y="118"/>
                    <a:pt x="125" y="112"/>
                    <a:pt x="122" y="108"/>
                  </a:cubicBezTo>
                  <a:cubicBezTo>
                    <a:pt x="102" y="89"/>
                    <a:pt x="102" y="89"/>
                    <a:pt x="102" y="89"/>
                  </a:cubicBezTo>
                  <a:cubicBezTo>
                    <a:pt x="101" y="87"/>
                    <a:pt x="98" y="86"/>
                    <a:pt x="96" y="86"/>
                  </a:cubicBezTo>
                  <a:cubicBezTo>
                    <a:pt x="94" y="86"/>
                    <a:pt x="92" y="87"/>
                    <a:pt x="91" y="88"/>
                  </a:cubicBezTo>
                  <a:cubicBezTo>
                    <a:pt x="82" y="80"/>
                    <a:pt x="82" y="80"/>
                    <a:pt x="82" y="80"/>
                  </a:cubicBezTo>
                  <a:cubicBezTo>
                    <a:pt x="90" y="72"/>
                    <a:pt x="95" y="60"/>
                    <a:pt x="95" y="48"/>
                  </a:cubicBezTo>
                  <a:cubicBezTo>
                    <a:pt x="95" y="21"/>
                    <a:pt x="74" y="0"/>
                    <a:pt x="48" y="0"/>
                  </a:cubicBezTo>
                  <a:close/>
                  <a:moveTo>
                    <a:pt x="48" y="3"/>
                  </a:moveTo>
                  <a:cubicBezTo>
                    <a:pt x="72" y="3"/>
                    <a:pt x="92" y="23"/>
                    <a:pt x="92" y="47"/>
                  </a:cubicBezTo>
                  <a:cubicBezTo>
                    <a:pt x="92" y="72"/>
                    <a:pt x="72" y="92"/>
                    <a:pt x="48" y="92"/>
                  </a:cubicBezTo>
                  <a:cubicBezTo>
                    <a:pt x="23" y="92"/>
                    <a:pt x="3" y="72"/>
                    <a:pt x="3" y="47"/>
                  </a:cubicBezTo>
                  <a:cubicBezTo>
                    <a:pt x="3" y="23"/>
                    <a:pt x="23" y="3"/>
                    <a:pt x="48" y="3"/>
                  </a:cubicBezTo>
                  <a:close/>
                  <a:moveTo>
                    <a:pt x="48" y="7"/>
                  </a:moveTo>
                  <a:cubicBezTo>
                    <a:pt x="26" y="7"/>
                    <a:pt x="8" y="25"/>
                    <a:pt x="8" y="47"/>
                  </a:cubicBezTo>
                  <a:cubicBezTo>
                    <a:pt x="8" y="69"/>
                    <a:pt x="26" y="87"/>
                    <a:pt x="48" y="87"/>
                  </a:cubicBezTo>
                  <a:cubicBezTo>
                    <a:pt x="70" y="87"/>
                    <a:pt x="88" y="69"/>
                    <a:pt x="88" y="47"/>
                  </a:cubicBezTo>
                  <a:cubicBezTo>
                    <a:pt x="88" y="25"/>
                    <a:pt x="70" y="7"/>
                    <a:pt x="48" y="7"/>
                  </a:cubicBezTo>
                  <a:close/>
                  <a:moveTo>
                    <a:pt x="48" y="11"/>
                  </a:moveTo>
                  <a:cubicBezTo>
                    <a:pt x="68" y="11"/>
                    <a:pt x="85" y="27"/>
                    <a:pt x="85" y="47"/>
                  </a:cubicBezTo>
                  <a:cubicBezTo>
                    <a:pt x="85" y="68"/>
                    <a:pt x="68" y="84"/>
                    <a:pt x="48" y="84"/>
                  </a:cubicBezTo>
                  <a:cubicBezTo>
                    <a:pt x="27" y="84"/>
                    <a:pt x="11" y="68"/>
                    <a:pt x="11" y="47"/>
                  </a:cubicBezTo>
                  <a:cubicBezTo>
                    <a:pt x="11" y="27"/>
                    <a:pt x="27" y="11"/>
                    <a:pt x="48" y="11"/>
                  </a:cubicBezTo>
                  <a:close/>
                  <a:moveTo>
                    <a:pt x="50" y="16"/>
                  </a:moveTo>
                  <a:cubicBezTo>
                    <a:pt x="49" y="16"/>
                    <a:pt x="48" y="16"/>
                    <a:pt x="47" y="17"/>
                  </a:cubicBezTo>
                  <a:cubicBezTo>
                    <a:pt x="46" y="17"/>
                    <a:pt x="45" y="19"/>
                    <a:pt x="44" y="20"/>
                  </a:cubicBezTo>
                  <a:cubicBezTo>
                    <a:pt x="44" y="22"/>
                    <a:pt x="44" y="23"/>
                    <a:pt x="44" y="25"/>
                  </a:cubicBezTo>
                  <a:cubicBezTo>
                    <a:pt x="46" y="28"/>
                    <a:pt x="48" y="32"/>
                    <a:pt x="49" y="35"/>
                  </a:cubicBezTo>
                  <a:cubicBezTo>
                    <a:pt x="51" y="37"/>
                    <a:pt x="53" y="38"/>
                    <a:pt x="55" y="38"/>
                  </a:cubicBezTo>
                  <a:cubicBezTo>
                    <a:pt x="56" y="38"/>
                    <a:pt x="57" y="38"/>
                    <a:pt x="58" y="37"/>
                  </a:cubicBezTo>
                  <a:cubicBezTo>
                    <a:pt x="60" y="36"/>
                    <a:pt x="61" y="34"/>
                    <a:pt x="61" y="32"/>
                  </a:cubicBezTo>
                  <a:cubicBezTo>
                    <a:pt x="61" y="31"/>
                    <a:pt x="61" y="30"/>
                    <a:pt x="60" y="29"/>
                  </a:cubicBezTo>
                  <a:cubicBezTo>
                    <a:pt x="58" y="26"/>
                    <a:pt x="57" y="23"/>
                    <a:pt x="55" y="20"/>
                  </a:cubicBezTo>
                  <a:cubicBezTo>
                    <a:pt x="54" y="17"/>
                    <a:pt x="52" y="16"/>
                    <a:pt x="50" y="16"/>
                  </a:cubicBezTo>
                  <a:close/>
                  <a:moveTo>
                    <a:pt x="50" y="19"/>
                  </a:moveTo>
                  <a:cubicBezTo>
                    <a:pt x="51" y="19"/>
                    <a:pt x="52" y="20"/>
                    <a:pt x="53" y="21"/>
                  </a:cubicBezTo>
                  <a:cubicBezTo>
                    <a:pt x="54" y="24"/>
                    <a:pt x="56" y="27"/>
                    <a:pt x="57" y="30"/>
                  </a:cubicBezTo>
                  <a:cubicBezTo>
                    <a:pt x="58" y="31"/>
                    <a:pt x="58" y="31"/>
                    <a:pt x="58" y="32"/>
                  </a:cubicBezTo>
                  <a:cubicBezTo>
                    <a:pt x="58" y="33"/>
                    <a:pt x="57" y="34"/>
                    <a:pt x="56" y="34"/>
                  </a:cubicBezTo>
                  <a:cubicBezTo>
                    <a:pt x="56" y="35"/>
                    <a:pt x="55" y="35"/>
                    <a:pt x="55" y="35"/>
                  </a:cubicBezTo>
                  <a:cubicBezTo>
                    <a:pt x="54" y="35"/>
                    <a:pt x="53" y="34"/>
                    <a:pt x="52" y="33"/>
                  </a:cubicBezTo>
                  <a:cubicBezTo>
                    <a:pt x="50" y="30"/>
                    <a:pt x="49" y="27"/>
                    <a:pt x="47" y="24"/>
                  </a:cubicBezTo>
                  <a:cubicBezTo>
                    <a:pt x="47" y="23"/>
                    <a:pt x="47" y="22"/>
                    <a:pt x="47" y="21"/>
                  </a:cubicBezTo>
                  <a:cubicBezTo>
                    <a:pt x="47" y="21"/>
                    <a:pt x="48" y="20"/>
                    <a:pt x="48" y="20"/>
                  </a:cubicBezTo>
                  <a:cubicBezTo>
                    <a:pt x="49" y="19"/>
                    <a:pt x="49" y="19"/>
                    <a:pt x="50" y="19"/>
                  </a:cubicBezTo>
                  <a:close/>
                  <a:moveTo>
                    <a:pt x="36" y="43"/>
                  </a:moveTo>
                  <a:cubicBezTo>
                    <a:pt x="35" y="43"/>
                    <a:pt x="34" y="43"/>
                    <a:pt x="33" y="44"/>
                  </a:cubicBezTo>
                  <a:cubicBezTo>
                    <a:pt x="29" y="45"/>
                    <a:pt x="26" y="47"/>
                    <a:pt x="23" y="49"/>
                  </a:cubicBezTo>
                  <a:cubicBezTo>
                    <a:pt x="22" y="50"/>
                    <a:pt x="21" y="51"/>
                    <a:pt x="20" y="53"/>
                  </a:cubicBezTo>
                  <a:cubicBezTo>
                    <a:pt x="20" y="54"/>
                    <a:pt x="20" y="56"/>
                    <a:pt x="21" y="57"/>
                  </a:cubicBezTo>
                  <a:cubicBezTo>
                    <a:pt x="22" y="59"/>
                    <a:pt x="24" y="60"/>
                    <a:pt x="26" y="60"/>
                  </a:cubicBezTo>
                  <a:cubicBezTo>
                    <a:pt x="27" y="60"/>
                    <a:pt x="28" y="60"/>
                    <a:pt x="29" y="60"/>
                  </a:cubicBezTo>
                  <a:cubicBezTo>
                    <a:pt x="32" y="58"/>
                    <a:pt x="35" y="56"/>
                    <a:pt x="38" y="55"/>
                  </a:cubicBezTo>
                  <a:cubicBezTo>
                    <a:pt x="41" y="53"/>
                    <a:pt x="42" y="50"/>
                    <a:pt x="41" y="47"/>
                  </a:cubicBezTo>
                  <a:cubicBezTo>
                    <a:pt x="40" y="44"/>
                    <a:pt x="38" y="43"/>
                    <a:pt x="36" y="43"/>
                  </a:cubicBezTo>
                  <a:close/>
                  <a:moveTo>
                    <a:pt x="35" y="46"/>
                  </a:moveTo>
                  <a:cubicBezTo>
                    <a:pt x="37" y="46"/>
                    <a:pt x="38" y="47"/>
                    <a:pt x="38" y="48"/>
                  </a:cubicBezTo>
                  <a:cubicBezTo>
                    <a:pt x="39" y="49"/>
                    <a:pt x="38" y="51"/>
                    <a:pt x="37" y="52"/>
                  </a:cubicBezTo>
                  <a:cubicBezTo>
                    <a:pt x="34" y="54"/>
                    <a:pt x="30" y="55"/>
                    <a:pt x="28" y="57"/>
                  </a:cubicBezTo>
                  <a:cubicBezTo>
                    <a:pt x="27" y="57"/>
                    <a:pt x="26" y="57"/>
                    <a:pt x="26" y="57"/>
                  </a:cubicBezTo>
                  <a:cubicBezTo>
                    <a:pt x="25" y="57"/>
                    <a:pt x="24" y="57"/>
                    <a:pt x="23" y="56"/>
                  </a:cubicBezTo>
                  <a:cubicBezTo>
                    <a:pt x="23" y="55"/>
                    <a:pt x="23" y="54"/>
                    <a:pt x="23" y="53"/>
                  </a:cubicBezTo>
                  <a:cubicBezTo>
                    <a:pt x="23" y="53"/>
                    <a:pt x="24" y="52"/>
                    <a:pt x="24" y="52"/>
                  </a:cubicBezTo>
                  <a:cubicBezTo>
                    <a:pt x="28" y="50"/>
                    <a:pt x="31" y="48"/>
                    <a:pt x="34" y="46"/>
                  </a:cubicBezTo>
                  <a:cubicBezTo>
                    <a:pt x="34" y="46"/>
                    <a:pt x="35" y="46"/>
                    <a:pt x="35" y="46"/>
                  </a:cubicBezTo>
                  <a:close/>
                  <a:moveTo>
                    <a:pt x="59" y="52"/>
                  </a:moveTo>
                  <a:cubicBezTo>
                    <a:pt x="56" y="52"/>
                    <a:pt x="54" y="53"/>
                    <a:pt x="53" y="56"/>
                  </a:cubicBezTo>
                  <a:cubicBezTo>
                    <a:pt x="52" y="59"/>
                    <a:pt x="51" y="63"/>
                    <a:pt x="50" y="67"/>
                  </a:cubicBezTo>
                  <a:cubicBezTo>
                    <a:pt x="49" y="68"/>
                    <a:pt x="50" y="70"/>
                    <a:pt x="50" y="71"/>
                  </a:cubicBezTo>
                  <a:cubicBezTo>
                    <a:pt x="51" y="73"/>
                    <a:pt x="53" y="74"/>
                    <a:pt x="54" y="74"/>
                  </a:cubicBezTo>
                  <a:cubicBezTo>
                    <a:pt x="55" y="74"/>
                    <a:pt x="55" y="74"/>
                    <a:pt x="56" y="74"/>
                  </a:cubicBezTo>
                  <a:cubicBezTo>
                    <a:pt x="57" y="74"/>
                    <a:pt x="59" y="74"/>
                    <a:pt x="60" y="72"/>
                  </a:cubicBezTo>
                  <a:cubicBezTo>
                    <a:pt x="61" y="72"/>
                    <a:pt x="61" y="71"/>
                    <a:pt x="62" y="70"/>
                  </a:cubicBezTo>
                  <a:cubicBezTo>
                    <a:pt x="63" y="66"/>
                    <a:pt x="64" y="63"/>
                    <a:pt x="65" y="60"/>
                  </a:cubicBezTo>
                  <a:cubicBezTo>
                    <a:pt x="66" y="57"/>
                    <a:pt x="64" y="53"/>
                    <a:pt x="61" y="52"/>
                  </a:cubicBezTo>
                  <a:cubicBezTo>
                    <a:pt x="60" y="52"/>
                    <a:pt x="60" y="52"/>
                    <a:pt x="59" y="52"/>
                  </a:cubicBezTo>
                  <a:close/>
                  <a:moveTo>
                    <a:pt x="59" y="55"/>
                  </a:moveTo>
                  <a:cubicBezTo>
                    <a:pt x="59" y="55"/>
                    <a:pt x="60" y="55"/>
                    <a:pt x="60" y="55"/>
                  </a:cubicBezTo>
                  <a:cubicBezTo>
                    <a:pt x="62" y="56"/>
                    <a:pt x="62" y="57"/>
                    <a:pt x="62" y="59"/>
                  </a:cubicBezTo>
                  <a:cubicBezTo>
                    <a:pt x="61" y="62"/>
                    <a:pt x="60" y="65"/>
                    <a:pt x="59" y="69"/>
                  </a:cubicBezTo>
                  <a:cubicBezTo>
                    <a:pt x="59" y="69"/>
                    <a:pt x="58" y="70"/>
                    <a:pt x="58" y="70"/>
                  </a:cubicBezTo>
                  <a:cubicBezTo>
                    <a:pt x="57" y="71"/>
                    <a:pt x="56" y="71"/>
                    <a:pt x="55" y="71"/>
                  </a:cubicBezTo>
                  <a:cubicBezTo>
                    <a:pt x="54" y="71"/>
                    <a:pt x="54" y="70"/>
                    <a:pt x="53" y="70"/>
                  </a:cubicBezTo>
                  <a:cubicBezTo>
                    <a:pt x="53" y="69"/>
                    <a:pt x="53" y="68"/>
                    <a:pt x="53" y="67"/>
                  </a:cubicBezTo>
                  <a:cubicBezTo>
                    <a:pt x="54" y="64"/>
                    <a:pt x="55" y="60"/>
                    <a:pt x="56" y="57"/>
                  </a:cubicBezTo>
                  <a:cubicBezTo>
                    <a:pt x="57" y="56"/>
                    <a:pt x="58" y="55"/>
                    <a:pt x="59" y="55"/>
                  </a:cubicBezTo>
                  <a:close/>
                  <a:moveTo>
                    <a:pt x="96" y="89"/>
                  </a:moveTo>
                  <a:cubicBezTo>
                    <a:pt x="97" y="89"/>
                    <a:pt x="99" y="90"/>
                    <a:pt x="100" y="91"/>
                  </a:cubicBezTo>
                  <a:cubicBezTo>
                    <a:pt x="119" y="110"/>
                    <a:pt x="119" y="110"/>
                    <a:pt x="119" y="110"/>
                  </a:cubicBezTo>
                  <a:cubicBezTo>
                    <a:pt x="122" y="113"/>
                    <a:pt x="122" y="117"/>
                    <a:pt x="119" y="119"/>
                  </a:cubicBezTo>
                  <a:cubicBezTo>
                    <a:pt x="118" y="120"/>
                    <a:pt x="117" y="121"/>
                    <a:pt x="115" y="121"/>
                  </a:cubicBezTo>
                  <a:cubicBezTo>
                    <a:pt x="113" y="121"/>
                    <a:pt x="112" y="120"/>
                    <a:pt x="111" y="119"/>
                  </a:cubicBezTo>
                  <a:cubicBezTo>
                    <a:pt x="92" y="100"/>
                    <a:pt x="92" y="100"/>
                    <a:pt x="92" y="100"/>
                  </a:cubicBezTo>
                  <a:cubicBezTo>
                    <a:pt x="89" y="98"/>
                    <a:pt x="89" y="94"/>
                    <a:pt x="92" y="91"/>
                  </a:cubicBezTo>
                  <a:cubicBezTo>
                    <a:pt x="93" y="90"/>
                    <a:pt x="94" y="89"/>
                    <a:pt x="96" y="89"/>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 name="Group 21"/>
          <p:cNvGrpSpPr/>
          <p:nvPr userDrawn="1"/>
        </p:nvGrpSpPr>
        <p:grpSpPr>
          <a:xfrm>
            <a:off x="-4326594" y="1303875"/>
            <a:ext cx="752475" cy="750888"/>
            <a:chOff x="-4365005" y="1689100"/>
            <a:chExt cx="752475" cy="750888"/>
          </a:xfrm>
        </p:grpSpPr>
        <p:sp>
          <p:nvSpPr>
            <p:cNvPr id="23" name="Freeform 32"/>
            <p:cNvSpPr>
              <a:spLocks noEditPoints="1"/>
            </p:cNvSpPr>
            <p:nvPr userDrawn="1"/>
          </p:nvSpPr>
          <p:spPr bwMode="auto">
            <a:xfrm>
              <a:off x="-4365005" y="1689100"/>
              <a:ext cx="752475" cy="750888"/>
            </a:xfrm>
            <a:custGeom>
              <a:avLst/>
              <a:gdLst>
                <a:gd name="T0" fmla="*/ 100 w 200"/>
                <a:gd name="T1" fmla="*/ 6 h 200"/>
                <a:gd name="T2" fmla="*/ 194 w 200"/>
                <a:gd name="T3" fmla="*/ 100 h 200"/>
                <a:gd name="T4" fmla="*/ 100 w 200"/>
                <a:gd name="T5" fmla="*/ 194 h 200"/>
                <a:gd name="T6" fmla="*/ 6 w 200"/>
                <a:gd name="T7" fmla="*/ 100 h 200"/>
                <a:gd name="T8" fmla="*/ 100 w 200"/>
                <a:gd name="T9" fmla="*/ 6 h 200"/>
                <a:gd name="T10" fmla="*/ 100 w 200"/>
                <a:gd name="T11" fmla="*/ 0 h 200"/>
                <a:gd name="T12" fmla="*/ 0 w 200"/>
                <a:gd name="T13" fmla="*/ 100 h 200"/>
                <a:gd name="T14" fmla="*/ 100 w 200"/>
                <a:gd name="T15" fmla="*/ 200 h 200"/>
                <a:gd name="T16" fmla="*/ 200 w 200"/>
                <a:gd name="T17" fmla="*/ 100 h 200"/>
                <a:gd name="T18" fmla="*/ 100 w 200"/>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200">
                  <a:moveTo>
                    <a:pt x="100" y="6"/>
                  </a:moveTo>
                  <a:cubicBezTo>
                    <a:pt x="151" y="6"/>
                    <a:pt x="194" y="48"/>
                    <a:pt x="194" y="100"/>
                  </a:cubicBezTo>
                  <a:cubicBezTo>
                    <a:pt x="194" y="151"/>
                    <a:pt x="151" y="194"/>
                    <a:pt x="100" y="194"/>
                  </a:cubicBezTo>
                  <a:cubicBezTo>
                    <a:pt x="48" y="194"/>
                    <a:pt x="6" y="151"/>
                    <a:pt x="6" y="100"/>
                  </a:cubicBezTo>
                  <a:cubicBezTo>
                    <a:pt x="6" y="48"/>
                    <a:pt x="48" y="6"/>
                    <a:pt x="100" y="6"/>
                  </a:cubicBezTo>
                  <a:moveTo>
                    <a:pt x="100" y="0"/>
                  </a:moveTo>
                  <a:cubicBezTo>
                    <a:pt x="44" y="0"/>
                    <a:pt x="0" y="44"/>
                    <a:pt x="0" y="100"/>
                  </a:cubicBezTo>
                  <a:cubicBezTo>
                    <a:pt x="0" y="155"/>
                    <a:pt x="44" y="200"/>
                    <a:pt x="100" y="200"/>
                  </a:cubicBezTo>
                  <a:cubicBezTo>
                    <a:pt x="155" y="200"/>
                    <a:pt x="200" y="155"/>
                    <a:pt x="200" y="100"/>
                  </a:cubicBezTo>
                  <a:cubicBezTo>
                    <a:pt x="200" y="44"/>
                    <a:pt x="155" y="0"/>
                    <a:pt x="100" y="0"/>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3"/>
            <p:cNvSpPr>
              <a:spLocks noEditPoints="1"/>
            </p:cNvSpPr>
            <p:nvPr userDrawn="1"/>
          </p:nvSpPr>
          <p:spPr bwMode="auto">
            <a:xfrm>
              <a:off x="-4258643" y="1881187"/>
              <a:ext cx="420688" cy="428625"/>
            </a:xfrm>
            <a:custGeom>
              <a:avLst/>
              <a:gdLst>
                <a:gd name="T0" fmla="*/ 86 w 112"/>
                <a:gd name="T1" fmla="*/ 2 h 114"/>
                <a:gd name="T2" fmla="*/ 84 w 112"/>
                <a:gd name="T3" fmla="*/ 0 h 114"/>
                <a:gd name="T4" fmla="*/ 81 w 112"/>
                <a:gd name="T5" fmla="*/ 1 h 114"/>
                <a:gd name="T6" fmla="*/ 53 w 112"/>
                <a:gd name="T7" fmla="*/ 31 h 114"/>
                <a:gd name="T8" fmla="*/ 14 w 112"/>
                <a:gd name="T9" fmla="*/ 46 h 114"/>
                <a:gd name="T10" fmla="*/ 2 w 112"/>
                <a:gd name="T11" fmla="*/ 57 h 114"/>
                <a:gd name="T12" fmla="*/ 2 w 112"/>
                <a:gd name="T13" fmla="*/ 73 h 114"/>
                <a:gd name="T14" fmla="*/ 22 w 112"/>
                <a:gd name="T15" fmla="*/ 87 h 114"/>
                <a:gd name="T16" fmla="*/ 29 w 112"/>
                <a:gd name="T17" fmla="*/ 86 h 114"/>
                <a:gd name="T18" fmla="*/ 33 w 112"/>
                <a:gd name="T19" fmla="*/ 84 h 114"/>
                <a:gd name="T20" fmla="*/ 56 w 112"/>
                <a:gd name="T21" fmla="*/ 113 h 114"/>
                <a:gd name="T22" fmla="*/ 58 w 112"/>
                <a:gd name="T23" fmla="*/ 114 h 114"/>
                <a:gd name="T24" fmla="*/ 60 w 112"/>
                <a:gd name="T25" fmla="*/ 114 h 114"/>
                <a:gd name="T26" fmla="*/ 77 w 112"/>
                <a:gd name="T27" fmla="*/ 107 h 114"/>
                <a:gd name="T28" fmla="*/ 79 w 112"/>
                <a:gd name="T29" fmla="*/ 105 h 114"/>
                <a:gd name="T30" fmla="*/ 78 w 112"/>
                <a:gd name="T31" fmla="*/ 102 h 114"/>
                <a:gd name="T32" fmla="*/ 56 w 112"/>
                <a:gd name="T33" fmla="*/ 76 h 114"/>
                <a:gd name="T34" fmla="*/ 69 w 112"/>
                <a:gd name="T35" fmla="*/ 71 h 114"/>
                <a:gd name="T36" fmla="*/ 109 w 112"/>
                <a:gd name="T37" fmla="*/ 75 h 114"/>
                <a:gd name="T38" fmla="*/ 112 w 112"/>
                <a:gd name="T39" fmla="*/ 74 h 114"/>
                <a:gd name="T40" fmla="*/ 112 w 112"/>
                <a:gd name="T41" fmla="*/ 71 h 114"/>
                <a:gd name="T42" fmla="*/ 86 w 112"/>
                <a:gd name="T43" fmla="*/ 2 h 114"/>
                <a:gd name="T44" fmla="*/ 69 w 112"/>
                <a:gd name="T45" fmla="*/ 65 h 114"/>
                <a:gd name="T46" fmla="*/ 67 w 112"/>
                <a:gd name="T47" fmla="*/ 65 h 114"/>
                <a:gd name="T48" fmla="*/ 50 w 112"/>
                <a:gd name="T49" fmla="*/ 71 h 114"/>
                <a:gd name="T50" fmla="*/ 48 w 112"/>
                <a:gd name="T51" fmla="*/ 73 h 114"/>
                <a:gd name="T52" fmla="*/ 49 w 112"/>
                <a:gd name="T53" fmla="*/ 76 h 114"/>
                <a:gd name="T54" fmla="*/ 71 w 112"/>
                <a:gd name="T55" fmla="*/ 103 h 114"/>
                <a:gd name="T56" fmla="*/ 59 w 112"/>
                <a:gd name="T57" fmla="*/ 107 h 114"/>
                <a:gd name="T58" fmla="*/ 36 w 112"/>
                <a:gd name="T59" fmla="*/ 79 h 114"/>
                <a:gd name="T60" fmla="*/ 34 w 112"/>
                <a:gd name="T61" fmla="*/ 78 h 114"/>
                <a:gd name="T62" fmla="*/ 33 w 112"/>
                <a:gd name="T63" fmla="*/ 78 h 114"/>
                <a:gd name="T64" fmla="*/ 27 w 112"/>
                <a:gd name="T65" fmla="*/ 80 h 114"/>
                <a:gd name="T66" fmla="*/ 22 w 112"/>
                <a:gd name="T67" fmla="*/ 81 h 114"/>
                <a:gd name="T68" fmla="*/ 7 w 112"/>
                <a:gd name="T69" fmla="*/ 71 h 114"/>
                <a:gd name="T70" fmla="*/ 8 w 112"/>
                <a:gd name="T71" fmla="*/ 60 h 114"/>
                <a:gd name="T72" fmla="*/ 16 w 112"/>
                <a:gd name="T73" fmla="*/ 52 h 114"/>
                <a:gd name="T74" fmla="*/ 56 w 112"/>
                <a:gd name="T75" fmla="*/ 36 h 114"/>
                <a:gd name="T76" fmla="*/ 57 w 112"/>
                <a:gd name="T77" fmla="*/ 35 h 114"/>
                <a:gd name="T78" fmla="*/ 82 w 112"/>
                <a:gd name="T79" fmla="*/ 9 h 114"/>
                <a:gd name="T80" fmla="*/ 104 w 112"/>
                <a:gd name="T81" fmla="*/ 68 h 114"/>
                <a:gd name="T82" fmla="*/ 69 w 112"/>
                <a:gd name="T83" fmla="*/ 6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2" h="114">
                  <a:moveTo>
                    <a:pt x="86" y="2"/>
                  </a:moveTo>
                  <a:cubicBezTo>
                    <a:pt x="85" y="1"/>
                    <a:pt x="85" y="0"/>
                    <a:pt x="84" y="0"/>
                  </a:cubicBezTo>
                  <a:cubicBezTo>
                    <a:pt x="83" y="0"/>
                    <a:pt x="81" y="0"/>
                    <a:pt x="81" y="1"/>
                  </a:cubicBezTo>
                  <a:cubicBezTo>
                    <a:pt x="53" y="31"/>
                    <a:pt x="53" y="31"/>
                    <a:pt x="53" y="31"/>
                  </a:cubicBezTo>
                  <a:cubicBezTo>
                    <a:pt x="14" y="46"/>
                    <a:pt x="14" y="46"/>
                    <a:pt x="14" y="46"/>
                  </a:cubicBezTo>
                  <a:cubicBezTo>
                    <a:pt x="9" y="48"/>
                    <a:pt x="4" y="52"/>
                    <a:pt x="2" y="57"/>
                  </a:cubicBezTo>
                  <a:cubicBezTo>
                    <a:pt x="0" y="62"/>
                    <a:pt x="0" y="68"/>
                    <a:pt x="2" y="73"/>
                  </a:cubicBezTo>
                  <a:cubicBezTo>
                    <a:pt x="5" y="82"/>
                    <a:pt x="13" y="87"/>
                    <a:pt x="22" y="87"/>
                  </a:cubicBezTo>
                  <a:cubicBezTo>
                    <a:pt x="24" y="87"/>
                    <a:pt x="27" y="87"/>
                    <a:pt x="29" y="86"/>
                  </a:cubicBezTo>
                  <a:cubicBezTo>
                    <a:pt x="33" y="84"/>
                    <a:pt x="33" y="84"/>
                    <a:pt x="33" y="84"/>
                  </a:cubicBezTo>
                  <a:cubicBezTo>
                    <a:pt x="56" y="113"/>
                    <a:pt x="56" y="113"/>
                    <a:pt x="56" y="113"/>
                  </a:cubicBezTo>
                  <a:cubicBezTo>
                    <a:pt x="57" y="113"/>
                    <a:pt x="58" y="114"/>
                    <a:pt x="58" y="114"/>
                  </a:cubicBezTo>
                  <a:cubicBezTo>
                    <a:pt x="59" y="114"/>
                    <a:pt x="59" y="114"/>
                    <a:pt x="60" y="114"/>
                  </a:cubicBezTo>
                  <a:cubicBezTo>
                    <a:pt x="77" y="107"/>
                    <a:pt x="77" y="107"/>
                    <a:pt x="77" y="107"/>
                  </a:cubicBezTo>
                  <a:cubicBezTo>
                    <a:pt x="78" y="107"/>
                    <a:pt x="78" y="106"/>
                    <a:pt x="79" y="105"/>
                  </a:cubicBezTo>
                  <a:cubicBezTo>
                    <a:pt x="79" y="104"/>
                    <a:pt x="79" y="103"/>
                    <a:pt x="78" y="102"/>
                  </a:cubicBezTo>
                  <a:cubicBezTo>
                    <a:pt x="56" y="76"/>
                    <a:pt x="56" y="76"/>
                    <a:pt x="56" y="76"/>
                  </a:cubicBezTo>
                  <a:cubicBezTo>
                    <a:pt x="69" y="71"/>
                    <a:pt x="69" y="71"/>
                    <a:pt x="69" y="71"/>
                  </a:cubicBezTo>
                  <a:cubicBezTo>
                    <a:pt x="109" y="75"/>
                    <a:pt x="109" y="75"/>
                    <a:pt x="109" y="75"/>
                  </a:cubicBezTo>
                  <a:cubicBezTo>
                    <a:pt x="110" y="75"/>
                    <a:pt x="111" y="75"/>
                    <a:pt x="112" y="74"/>
                  </a:cubicBezTo>
                  <a:cubicBezTo>
                    <a:pt x="112" y="73"/>
                    <a:pt x="112" y="72"/>
                    <a:pt x="112" y="71"/>
                  </a:cubicBezTo>
                  <a:lnTo>
                    <a:pt x="86" y="2"/>
                  </a:lnTo>
                  <a:close/>
                  <a:moveTo>
                    <a:pt x="69" y="65"/>
                  </a:moveTo>
                  <a:cubicBezTo>
                    <a:pt x="68" y="65"/>
                    <a:pt x="68" y="65"/>
                    <a:pt x="67" y="65"/>
                  </a:cubicBezTo>
                  <a:cubicBezTo>
                    <a:pt x="50" y="71"/>
                    <a:pt x="50" y="71"/>
                    <a:pt x="50" y="71"/>
                  </a:cubicBezTo>
                  <a:cubicBezTo>
                    <a:pt x="49" y="72"/>
                    <a:pt x="48" y="73"/>
                    <a:pt x="48" y="73"/>
                  </a:cubicBezTo>
                  <a:cubicBezTo>
                    <a:pt x="48" y="74"/>
                    <a:pt x="48" y="75"/>
                    <a:pt x="49" y="76"/>
                  </a:cubicBezTo>
                  <a:cubicBezTo>
                    <a:pt x="71" y="103"/>
                    <a:pt x="71" y="103"/>
                    <a:pt x="71" y="103"/>
                  </a:cubicBezTo>
                  <a:cubicBezTo>
                    <a:pt x="59" y="107"/>
                    <a:pt x="59" y="107"/>
                    <a:pt x="59" y="107"/>
                  </a:cubicBezTo>
                  <a:cubicBezTo>
                    <a:pt x="36" y="79"/>
                    <a:pt x="36" y="79"/>
                    <a:pt x="36" y="79"/>
                  </a:cubicBezTo>
                  <a:cubicBezTo>
                    <a:pt x="36" y="78"/>
                    <a:pt x="35" y="78"/>
                    <a:pt x="34" y="78"/>
                  </a:cubicBezTo>
                  <a:cubicBezTo>
                    <a:pt x="34" y="78"/>
                    <a:pt x="33" y="78"/>
                    <a:pt x="33" y="78"/>
                  </a:cubicBezTo>
                  <a:cubicBezTo>
                    <a:pt x="27" y="80"/>
                    <a:pt x="27" y="80"/>
                    <a:pt x="27" y="80"/>
                  </a:cubicBezTo>
                  <a:cubicBezTo>
                    <a:pt x="25" y="81"/>
                    <a:pt x="24" y="81"/>
                    <a:pt x="22" y="81"/>
                  </a:cubicBezTo>
                  <a:cubicBezTo>
                    <a:pt x="15" y="81"/>
                    <a:pt x="10" y="77"/>
                    <a:pt x="7" y="71"/>
                  </a:cubicBezTo>
                  <a:cubicBezTo>
                    <a:pt x="6" y="67"/>
                    <a:pt x="6" y="63"/>
                    <a:pt x="8" y="60"/>
                  </a:cubicBezTo>
                  <a:cubicBezTo>
                    <a:pt x="9" y="56"/>
                    <a:pt x="12" y="53"/>
                    <a:pt x="16" y="52"/>
                  </a:cubicBezTo>
                  <a:cubicBezTo>
                    <a:pt x="56" y="36"/>
                    <a:pt x="56" y="36"/>
                    <a:pt x="56" y="36"/>
                  </a:cubicBezTo>
                  <a:cubicBezTo>
                    <a:pt x="57" y="36"/>
                    <a:pt x="57" y="36"/>
                    <a:pt x="57" y="35"/>
                  </a:cubicBezTo>
                  <a:cubicBezTo>
                    <a:pt x="82" y="9"/>
                    <a:pt x="82" y="9"/>
                    <a:pt x="82" y="9"/>
                  </a:cubicBezTo>
                  <a:cubicBezTo>
                    <a:pt x="104" y="68"/>
                    <a:pt x="104" y="68"/>
                    <a:pt x="104" y="68"/>
                  </a:cubicBezTo>
                  <a:lnTo>
                    <a:pt x="69" y="65"/>
                  </a:ln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4"/>
            <p:cNvSpPr>
              <a:spLocks/>
            </p:cNvSpPr>
            <p:nvPr userDrawn="1"/>
          </p:nvSpPr>
          <p:spPr bwMode="auto">
            <a:xfrm>
              <a:off x="-4169743" y="2090737"/>
              <a:ext cx="68263" cy="41275"/>
            </a:xfrm>
            <a:custGeom>
              <a:avLst/>
              <a:gdLst>
                <a:gd name="T0" fmla="*/ 14 w 18"/>
                <a:gd name="T1" fmla="*/ 0 h 11"/>
                <a:gd name="T2" fmla="*/ 2 w 18"/>
                <a:gd name="T3" fmla="*/ 5 h 11"/>
                <a:gd name="T4" fmla="*/ 1 w 18"/>
                <a:gd name="T5" fmla="*/ 9 h 11"/>
                <a:gd name="T6" fmla="*/ 3 w 18"/>
                <a:gd name="T7" fmla="*/ 11 h 11"/>
                <a:gd name="T8" fmla="*/ 4 w 18"/>
                <a:gd name="T9" fmla="*/ 10 h 11"/>
                <a:gd name="T10" fmla="*/ 16 w 18"/>
                <a:gd name="T11" fmla="*/ 6 h 11"/>
                <a:gd name="T12" fmla="*/ 18 w 18"/>
                <a:gd name="T13" fmla="*/ 2 h 11"/>
                <a:gd name="T14" fmla="*/ 14 w 18"/>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4" y="0"/>
                  </a:moveTo>
                  <a:cubicBezTo>
                    <a:pt x="2" y="5"/>
                    <a:pt x="2" y="5"/>
                    <a:pt x="2" y="5"/>
                  </a:cubicBezTo>
                  <a:cubicBezTo>
                    <a:pt x="1" y="5"/>
                    <a:pt x="0" y="7"/>
                    <a:pt x="1" y="9"/>
                  </a:cubicBezTo>
                  <a:cubicBezTo>
                    <a:pt x="1" y="10"/>
                    <a:pt x="2" y="11"/>
                    <a:pt x="3" y="11"/>
                  </a:cubicBezTo>
                  <a:cubicBezTo>
                    <a:pt x="4" y="11"/>
                    <a:pt x="4" y="11"/>
                    <a:pt x="4" y="10"/>
                  </a:cubicBezTo>
                  <a:cubicBezTo>
                    <a:pt x="16" y="6"/>
                    <a:pt x="16" y="6"/>
                    <a:pt x="16" y="6"/>
                  </a:cubicBezTo>
                  <a:cubicBezTo>
                    <a:pt x="18" y="6"/>
                    <a:pt x="18" y="4"/>
                    <a:pt x="18" y="2"/>
                  </a:cubicBezTo>
                  <a:cubicBezTo>
                    <a:pt x="17" y="1"/>
                    <a:pt x="15" y="0"/>
                    <a:pt x="14" y="0"/>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5"/>
            <p:cNvSpPr>
              <a:spLocks/>
            </p:cNvSpPr>
            <p:nvPr userDrawn="1"/>
          </p:nvSpPr>
          <p:spPr bwMode="auto">
            <a:xfrm>
              <a:off x="-3845893" y="1958975"/>
              <a:ext cx="90488" cy="49213"/>
            </a:xfrm>
            <a:custGeom>
              <a:avLst/>
              <a:gdLst>
                <a:gd name="T0" fmla="*/ 23 w 24"/>
                <a:gd name="T1" fmla="*/ 2 h 13"/>
                <a:gd name="T2" fmla="*/ 19 w 24"/>
                <a:gd name="T3" fmla="*/ 1 h 13"/>
                <a:gd name="T4" fmla="*/ 2 w 24"/>
                <a:gd name="T5" fmla="*/ 7 h 13"/>
                <a:gd name="T6" fmla="*/ 0 w 24"/>
                <a:gd name="T7" fmla="*/ 11 h 13"/>
                <a:gd name="T8" fmla="*/ 3 w 24"/>
                <a:gd name="T9" fmla="*/ 13 h 13"/>
                <a:gd name="T10" fmla="*/ 4 w 24"/>
                <a:gd name="T11" fmla="*/ 13 h 13"/>
                <a:gd name="T12" fmla="*/ 21 w 24"/>
                <a:gd name="T13" fmla="*/ 6 h 13"/>
                <a:gd name="T14" fmla="*/ 23 w 24"/>
                <a:gd name="T15" fmla="*/ 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3">
                  <a:moveTo>
                    <a:pt x="23" y="2"/>
                  </a:moveTo>
                  <a:cubicBezTo>
                    <a:pt x="23" y="1"/>
                    <a:pt x="21" y="0"/>
                    <a:pt x="19" y="1"/>
                  </a:cubicBezTo>
                  <a:cubicBezTo>
                    <a:pt x="2" y="7"/>
                    <a:pt x="2" y="7"/>
                    <a:pt x="2" y="7"/>
                  </a:cubicBezTo>
                  <a:cubicBezTo>
                    <a:pt x="1" y="8"/>
                    <a:pt x="0" y="9"/>
                    <a:pt x="0" y="11"/>
                  </a:cubicBezTo>
                  <a:cubicBezTo>
                    <a:pt x="1" y="12"/>
                    <a:pt x="2" y="13"/>
                    <a:pt x="3" y="13"/>
                  </a:cubicBezTo>
                  <a:cubicBezTo>
                    <a:pt x="4" y="13"/>
                    <a:pt x="4" y="13"/>
                    <a:pt x="4" y="13"/>
                  </a:cubicBezTo>
                  <a:cubicBezTo>
                    <a:pt x="21" y="6"/>
                    <a:pt x="21" y="6"/>
                    <a:pt x="21" y="6"/>
                  </a:cubicBezTo>
                  <a:cubicBezTo>
                    <a:pt x="23" y="6"/>
                    <a:pt x="24" y="4"/>
                    <a:pt x="23" y="2"/>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6"/>
            <p:cNvSpPr>
              <a:spLocks/>
            </p:cNvSpPr>
            <p:nvPr userDrawn="1"/>
          </p:nvSpPr>
          <p:spPr bwMode="auto">
            <a:xfrm>
              <a:off x="-3887168" y="1817687"/>
              <a:ext cx="52388" cy="82550"/>
            </a:xfrm>
            <a:custGeom>
              <a:avLst/>
              <a:gdLst>
                <a:gd name="T0" fmla="*/ 2 w 14"/>
                <a:gd name="T1" fmla="*/ 22 h 22"/>
                <a:gd name="T2" fmla="*/ 3 w 14"/>
                <a:gd name="T3" fmla="*/ 22 h 22"/>
                <a:gd name="T4" fmla="*/ 6 w 14"/>
                <a:gd name="T5" fmla="*/ 21 h 22"/>
                <a:gd name="T6" fmla="*/ 13 w 14"/>
                <a:gd name="T7" fmla="*/ 5 h 22"/>
                <a:gd name="T8" fmla="*/ 12 w 14"/>
                <a:gd name="T9" fmla="*/ 1 h 22"/>
                <a:gd name="T10" fmla="*/ 8 w 14"/>
                <a:gd name="T11" fmla="*/ 2 h 22"/>
                <a:gd name="T12" fmla="*/ 1 w 14"/>
                <a:gd name="T13" fmla="*/ 18 h 22"/>
                <a:gd name="T14" fmla="*/ 2 w 14"/>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2">
                  <a:moveTo>
                    <a:pt x="2" y="22"/>
                  </a:moveTo>
                  <a:cubicBezTo>
                    <a:pt x="2" y="22"/>
                    <a:pt x="3" y="22"/>
                    <a:pt x="3" y="22"/>
                  </a:cubicBezTo>
                  <a:cubicBezTo>
                    <a:pt x="4" y="22"/>
                    <a:pt x="6" y="22"/>
                    <a:pt x="6" y="21"/>
                  </a:cubicBezTo>
                  <a:cubicBezTo>
                    <a:pt x="13" y="5"/>
                    <a:pt x="13" y="5"/>
                    <a:pt x="13" y="5"/>
                  </a:cubicBezTo>
                  <a:cubicBezTo>
                    <a:pt x="14" y="3"/>
                    <a:pt x="13" y="1"/>
                    <a:pt x="12" y="1"/>
                  </a:cubicBezTo>
                  <a:cubicBezTo>
                    <a:pt x="10" y="0"/>
                    <a:pt x="8" y="1"/>
                    <a:pt x="8" y="2"/>
                  </a:cubicBezTo>
                  <a:cubicBezTo>
                    <a:pt x="1" y="18"/>
                    <a:pt x="1" y="18"/>
                    <a:pt x="1" y="18"/>
                  </a:cubicBezTo>
                  <a:cubicBezTo>
                    <a:pt x="0" y="20"/>
                    <a:pt x="1" y="21"/>
                    <a:pt x="2" y="22"/>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p:cNvSpPr>
            <p:nvPr userDrawn="1"/>
          </p:nvSpPr>
          <p:spPr bwMode="auto">
            <a:xfrm>
              <a:off x="-3804618" y="2090737"/>
              <a:ext cx="82550" cy="52388"/>
            </a:xfrm>
            <a:custGeom>
              <a:avLst/>
              <a:gdLst>
                <a:gd name="T0" fmla="*/ 20 w 22"/>
                <a:gd name="T1" fmla="*/ 8 h 14"/>
                <a:gd name="T2" fmla="*/ 4 w 22"/>
                <a:gd name="T3" fmla="*/ 1 h 14"/>
                <a:gd name="T4" fmla="*/ 0 w 22"/>
                <a:gd name="T5" fmla="*/ 2 h 14"/>
                <a:gd name="T6" fmla="*/ 2 w 22"/>
                <a:gd name="T7" fmla="*/ 6 h 14"/>
                <a:gd name="T8" fmla="*/ 18 w 22"/>
                <a:gd name="T9" fmla="*/ 13 h 14"/>
                <a:gd name="T10" fmla="*/ 19 w 22"/>
                <a:gd name="T11" fmla="*/ 14 h 14"/>
                <a:gd name="T12" fmla="*/ 22 w 22"/>
                <a:gd name="T13" fmla="*/ 12 h 14"/>
                <a:gd name="T14" fmla="*/ 20 w 22"/>
                <a:gd name="T15" fmla="*/ 8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0" y="8"/>
                  </a:moveTo>
                  <a:cubicBezTo>
                    <a:pt x="4" y="1"/>
                    <a:pt x="4" y="1"/>
                    <a:pt x="4" y="1"/>
                  </a:cubicBezTo>
                  <a:cubicBezTo>
                    <a:pt x="3" y="0"/>
                    <a:pt x="1" y="1"/>
                    <a:pt x="0" y="2"/>
                  </a:cubicBezTo>
                  <a:cubicBezTo>
                    <a:pt x="0" y="4"/>
                    <a:pt x="0" y="6"/>
                    <a:pt x="2" y="6"/>
                  </a:cubicBezTo>
                  <a:cubicBezTo>
                    <a:pt x="18" y="13"/>
                    <a:pt x="18" y="13"/>
                    <a:pt x="18" y="13"/>
                  </a:cubicBezTo>
                  <a:cubicBezTo>
                    <a:pt x="18" y="14"/>
                    <a:pt x="18" y="14"/>
                    <a:pt x="19" y="14"/>
                  </a:cubicBezTo>
                  <a:cubicBezTo>
                    <a:pt x="20" y="14"/>
                    <a:pt x="21" y="13"/>
                    <a:pt x="22" y="12"/>
                  </a:cubicBezTo>
                  <a:cubicBezTo>
                    <a:pt x="22" y="10"/>
                    <a:pt x="22" y="9"/>
                    <a:pt x="20" y="8"/>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9" name="Group 28"/>
          <p:cNvGrpSpPr/>
          <p:nvPr userDrawn="1"/>
        </p:nvGrpSpPr>
        <p:grpSpPr>
          <a:xfrm>
            <a:off x="-2911991" y="3930855"/>
            <a:ext cx="752475" cy="750888"/>
            <a:chOff x="-2917205" y="4421187"/>
            <a:chExt cx="752475" cy="750888"/>
          </a:xfrm>
        </p:grpSpPr>
        <p:sp>
          <p:nvSpPr>
            <p:cNvPr id="30" name="Freeform 38"/>
            <p:cNvSpPr>
              <a:spLocks noEditPoints="1"/>
            </p:cNvSpPr>
            <p:nvPr userDrawn="1"/>
          </p:nvSpPr>
          <p:spPr bwMode="auto">
            <a:xfrm>
              <a:off x="-2917205" y="4421187"/>
              <a:ext cx="752475" cy="750888"/>
            </a:xfrm>
            <a:custGeom>
              <a:avLst/>
              <a:gdLst>
                <a:gd name="T0" fmla="*/ 100 w 200"/>
                <a:gd name="T1" fmla="*/ 6 h 200"/>
                <a:gd name="T2" fmla="*/ 194 w 200"/>
                <a:gd name="T3" fmla="*/ 100 h 200"/>
                <a:gd name="T4" fmla="*/ 100 w 200"/>
                <a:gd name="T5" fmla="*/ 194 h 200"/>
                <a:gd name="T6" fmla="*/ 6 w 200"/>
                <a:gd name="T7" fmla="*/ 100 h 200"/>
                <a:gd name="T8" fmla="*/ 100 w 200"/>
                <a:gd name="T9" fmla="*/ 6 h 200"/>
                <a:gd name="T10" fmla="*/ 100 w 200"/>
                <a:gd name="T11" fmla="*/ 0 h 200"/>
                <a:gd name="T12" fmla="*/ 0 w 200"/>
                <a:gd name="T13" fmla="*/ 100 h 200"/>
                <a:gd name="T14" fmla="*/ 100 w 200"/>
                <a:gd name="T15" fmla="*/ 200 h 200"/>
                <a:gd name="T16" fmla="*/ 200 w 200"/>
                <a:gd name="T17" fmla="*/ 100 h 200"/>
                <a:gd name="T18" fmla="*/ 100 w 200"/>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200">
                  <a:moveTo>
                    <a:pt x="100" y="6"/>
                  </a:moveTo>
                  <a:cubicBezTo>
                    <a:pt x="152" y="6"/>
                    <a:pt x="194" y="49"/>
                    <a:pt x="194" y="100"/>
                  </a:cubicBezTo>
                  <a:cubicBezTo>
                    <a:pt x="194" y="152"/>
                    <a:pt x="152" y="194"/>
                    <a:pt x="100" y="194"/>
                  </a:cubicBezTo>
                  <a:cubicBezTo>
                    <a:pt x="48" y="194"/>
                    <a:pt x="6" y="152"/>
                    <a:pt x="6" y="100"/>
                  </a:cubicBezTo>
                  <a:cubicBezTo>
                    <a:pt x="6" y="49"/>
                    <a:pt x="48" y="6"/>
                    <a:pt x="100" y="6"/>
                  </a:cubicBezTo>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p:cNvSpPr>
            <p:nvPr userDrawn="1"/>
          </p:nvSpPr>
          <p:spPr bwMode="auto">
            <a:xfrm>
              <a:off x="-2585418" y="4787900"/>
              <a:ext cx="82550" cy="166688"/>
            </a:xfrm>
            <a:custGeom>
              <a:avLst/>
              <a:gdLst>
                <a:gd name="T0" fmla="*/ 11 w 22"/>
                <a:gd name="T1" fmla="*/ 0 h 44"/>
                <a:gd name="T2" fmla="*/ 9 w 22"/>
                <a:gd name="T3" fmla="*/ 3 h 44"/>
                <a:gd name="T4" fmla="*/ 9 w 22"/>
                <a:gd name="T5" fmla="*/ 5 h 44"/>
                <a:gd name="T6" fmla="*/ 7 w 22"/>
                <a:gd name="T7" fmla="*/ 6 h 44"/>
                <a:gd name="T8" fmla="*/ 1 w 22"/>
                <a:gd name="T9" fmla="*/ 15 h 44"/>
                <a:gd name="T10" fmla="*/ 10 w 22"/>
                <a:gd name="T11" fmla="*/ 24 h 44"/>
                <a:gd name="T12" fmla="*/ 11 w 22"/>
                <a:gd name="T13" fmla="*/ 21 h 44"/>
                <a:gd name="T14" fmla="*/ 10 w 22"/>
                <a:gd name="T15" fmla="*/ 24 h 44"/>
                <a:gd name="T16" fmla="*/ 11 w 22"/>
                <a:gd name="T17" fmla="*/ 24 h 44"/>
                <a:gd name="T18" fmla="*/ 16 w 22"/>
                <a:gd name="T19" fmla="*/ 26 h 44"/>
                <a:gd name="T20" fmla="*/ 17 w 22"/>
                <a:gd name="T21" fmla="*/ 29 h 44"/>
                <a:gd name="T22" fmla="*/ 16 w 22"/>
                <a:gd name="T23" fmla="*/ 33 h 44"/>
                <a:gd name="T24" fmla="*/ 11 w 22"/>
                <a:gd name="T25" fmla="*/ 34 h 44"/>
                <a:gd name="T26" fmla="*/ 6 w 22"/>
                <a:gd name="T27" fmla="*/ 34 h 44"/>
                <a:gd name="T28" fmla="*/ 4 w 22"/>
                <a:gd name="T29" fmla="*/ 33 h 44"/>
                <a:gd name="T30" fmla="*/ 1 w 22"/>
                <a:gd name="T31" fmla="*/ 35 h 44"/>
                <a:gd name="T32" fmla="*/ 3 w 22"/>
                <a:gd name="T33" fmla="*/ 38 h 44"/>
                <a:gd name="T34" fmla="*/ 5 w 22"/>
                <a:gd name="T35" fmla="*/ 38 h 44"/>
                <a:gd name="T36" fmla="*/ 9 w 22"/>
                <a:gd name="T37" fmla="*/ 39 h 44"/>
                <a:gd name="T38" fmla="*/ 9 w 22"/>
                <a:gd name="T39" fmla="*/ 41 h 44"/>
                <a:gd name="T40" fmla="*/ 11 w 22"/>
                <a:gd name="T41" fmla="*/ 44 h 44"/>
                <a:gd name="T42" fmla="*/ 14 w 22"/>
                <a:gd name="T43" fmla="*/ 41 h 44"/>
                <a:gd name="T44" fmla="*/ 14 w 22"/>
                <a:gd name="T45" fmla="*/ 39 h 44"/>
                <a:gd name="T46" fmla="*/ 19 w 22"/>
                <a:gd name="T47" fmla="*/ 36 h 44"/>
                <a:gd name="T48" fmla="*/ 22 w 22"/>
                <a:gd name="T49" fmla="*/ 30 h 44"/>
                <a:gd name="T50" fmla="*/ 19 w 22"/>
                <a:gd name="T51" fmla="*/ 23 h 44"/>
                <a:gd name="T52" fmla="*/ 13 w 22"/>
                <a:gd name="T53" fmla="*/ 20 h 44"/>
                <a:gd name="T54" fmla="*/ 12 w 22"/>
                <a:gd name="T55" fmla="*/ 19 h 44"/>
                <a:gd name="T56" fmla="*/ 6 w 22"/>
                <a:gd name="T57" fmla="*/ 15 h 44"/>
                <a:gd name="T58" fmla="*/ 9 w 22"/>
                <a:gd name="T59" fmla="*/ 10 h 44"/>
                <a:gd name="T60" fmla="*/ 17 w 22"/>
                <a:gd name="T61" fmla="*/ 11 h 44"/>
                <a:gd name="T62" fmla="*/ 20 w 22"/>
                <a:gd name="T63" fmla="*/ 10 h 44"/>
                <a:gd name="T64" fmla="*/ 19 w 22"/>
                <a:gd name="T65" fmla="*/ 7 h 44"/>
                <a:gd name="T66" fmla="*/ 14 w 22"/>
                <a:gd name="T67" fmla="*/ 5 h 44"/>
                <a:gd name="T68" fmla="*/ 14 w 22"/>
                <a:gd name="T69" fmla="*/ 3 h 44"/>
                <a:gd name="T70" fmla="*/ 11 w 22"/>
                <a:gd name="T7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44">
                  <a:moveTo>
                    <a:pt x="11" y="0"/>
                  </a:moveTo>
                  <a:cubicBezTo>
                    <a:pt x="10" y="0"/>
                    <a:pt x="9" y="2"/>
                    <a:pt x="9" y="3"/>
                  </a:cubicBezTo>
                  <a:cubicBezTo>
                    <a:pt x="9" y="5"/>
                    <a:pt x="9" y="5"/>
                    <a:pt x="9" y="5"/>
                  </a:cubicBezTo>
                  <a:cubicBezTo>
                    <a:pt x="8" y="5"/>
                    <a:pt x="8" y="5"/>
                    <a:pt x="7" y="6"/>
                  </a:cubicBezTo>
                  <a:cubicBezTo>
                    <a:pt x="3" y="7"/>
                    <a:pt x="0" y="11"/>
                    <a:pt x="1" y="15"/>
                  </a:cubicBezTo>
                  <a:cubicBezTo>
                    <a:pt x="2" y="20"/>
                    <a:pt x="7" y="23"/>
                    <a:pt x="10" y="24"/>
                  </a:cubicBezTo>
                  <a:cubicBezTo>
                    <a:pt x="11" y="21"/>
                    <a:pt x="11" y="21"/>
                    <a:pt x="11" y="21"/>
                  </a:cubicBezTo>
                  <a:cubicBezTo>
                    <a:pt x="10" y="24"/>
                    <a:pt x="10" y="24"/>
                    <a:pt x="10" y="24"/>
                  </a:cubicBezTo>
                  <a:cubicBezTo>
                    <a:pt x="11" y="24"/>
                    <a:pt x="11" y="24"/>
                    <a:pt x="11" y="24"/>
                  </a:cubicBezTo>
                  <a:cubicBezTo>
                    <a:pt x="13" y="25"/>
                    <a:pt x="15" y="25"/>
                    <a:pt x="16" y="26"/>
                  </a:cubicBezTo>
                  <a:cubicBezTo>
                    <a:pt x="17" y="27"/>
                    <a:pt x="17" y="28"/>
                    <a:pt x="17" y="29"/>
                  </a:cubicBezTo>
                  <a:cubicBezTo>
                    <a:pt x="17" y="30"/>
                    <a:pt x="17" y="32"/>
                    <a:pt x="16" y="33"/>
                  </a:cubicBezTo>
                  <a:cubicBezTo>
                    <a:pt x="15" y="34"/>
                    <a:pt x="13" y="34"/>
                    <a:pt x="11" y="34"/>
                  </a:cubicBezTo>
                  <a:cubicBezTo>
                    <a:pt x="10" y="34"/>
                    <a:pt x="8" y="34"/>
                    <a:pt x="6" y="34"/>
                  </a:cubicBezTo>
                  <a:cubicBezTo>
                    <a:pt x="5" y="34"/>
                    <a:pt x="4" y="34"/>
                    <a:pt x="4" y="33"/>
                  </a:cubicBezTo>
                  <a:cubicBezTo>
                    <a:pt x="3" y="33"/>
                    <a:pt x="1" y="34"/>
                    <a:pt x="1" y="35"/>
                  </a:cubicBezTo>
                  <a:cubicBezTo>
                    <a:pt x="1" y="36"/>
                    <a:pt x="1" y="38"/>
                    <a:pt x="3" y="38"/>
                  </a:cubicBezTo>
                  <a:cubicBezTo>
                    <a:pt x="3" y="38"/>
                    <a:pt x="4" y="38"/>
                    <a:pt x="5" y="38"/>
                  </a:cubicBezTo>
                  <a:cubicBezTo>
                    <a:pt x="6" y="39"/>
                    <a:pt x="8" y="39"/>
                    <a:pt x="9" y="39"/>
                  </a:cubicBezTo>
                  <a:cubicBezTo>
                    <a:pt x="9" y="41"/>
                    <a:pt x="9" y="41"/>
                    <a:pt x="9" y="41"/>
                  </a:cubicBezTo>
                  <a:cubicBezTo>
                    <a:pt x="9" y="43"/>
                    <a:pt x="10" y="44"/>
                    <a:pt x="11" y="44"/>
                  </a:cubicBezTo>
                  <a:cubicBezTo>
                    <a:pt x="13" y="44"/>
                    <a:pt x="14" y="43"/>
                    <a:pt x="14" y="41"/>
                  </a:cubicBezTo>
                  <a:cubicBezTo>
                    <a:pt x="14" y="39"/>
                    <a:pt x="14" y="39"/>
                    <a:pt x="14" y="39"/>
                  </a:cubicBezTo>
                  <a:cubicBezTo>
                    <a:pt x="16" y="38"/>
                    <a:pt x="18" y="38"/>
                    <a:pt x="19" y="36"/>
                  </a:cubicBezTo>
                  <a:cubicBezTo>
                    <a:pt x="21" y="34"/>
                    <a:pt x="22" y="32"/>
                    <a:pt x="22" y="30"/>
                  </a:cubicBezTo>
                  <a:cubicBezTo>
                    <a:pt x="22" y="27"/>
                    <a:pt x="21" y="25"/>
                    <a:pt x="19" y="23"/>
                  </a:cubicBezTo>
                  <a:cubicBezTo>
                    <a:pt x="18" y="21"/>
                    <a:pt x="15" y="20"/>
                    <a:pt x="13" y="20"/>
                  </a:cubicBezTo>
                  <a:cubicBezTo>
                    <a:pt x="12" y="19"/>
                    <a:pt x="12" y="19"/>
                    <a:pt x="12" y="19"/>
                  </a:cubicBezTo>
                  <a:cubicBezTo>
                    <a:pt x="9" y="18"/>
                    <a:pt x="6" y="17"/>
                    <a:pt x="6" y="15"/>
                  </a:cubicBezTo>
                  <a:cubicBezTo>
                    <a:pt x="6" y="13"/>
                    <a:pt x="7" y="11"/>
                    <a:pt x="9" y="10"/>
                  </a:cubicBezTo>
                  <a:cubicBezTo>
                    <a:pt x="11" y="10"/>
                    <a:pt x="14" y="10"/>
                    <a:pt x="17" y="11"/>
                  </a:cubicBezTo>
                  <a:cubicBezTo>
                    <a:pt x="18" y="11"/>
                    <a:pt x="20" y="11"/>
                    <a:pt x="20" y="10"/>
                  </a:cubicBezTo>
                  <a:cubicBezTo>
                    <a:pt x="21" y="8"/>
                    <a:pt x="20" y="7"/>
                    <a:pt x="19" y="7"/>
                  </a:cubicBezTo>
                  <a:cubicBezTo>
                    <a:pt x="17" y="6"/>
                    <a:pt x="15" y="5"/>
                    <a:pt x="14" y="5"/>
                  </a:cubicBezTo>
                  <a:cubicBezTo>
                    <a:pt x="14" y="3"/>
                    <a:pt x="14" y="3"/>
                    <a:pt x="14" y="3"/>
                  </a:cubicBezTo>
                  <a:cubicBezTo>
                    <a:pt x="14" y="2"/>
                    <a:pt x="13" y="0"/>
                    <a:pt x="11" y="0"/>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0"/>
            <p:cNvSpPr>
              <a:spLocks noEditPoints="1"/>
            </p:cNvSpPr>
            <p:nvPr userDrawn="1"/>
          </p:nvSpPr>
          <p:spPr bwMode="auto">
            <a:xfrm>
              <a:off x="-2740993" y="4575175"/>
              <a:ext cx="403225" cy="450850"/>
            </a:xfrm>
            <a:custGeom>
              <a:avLst/>
              <a:gdLst>
                <a:gd name="T0" fmla="*/ 53 w 107"/>
                <a:gd name="T1" fmla="*/ 118 h 120"/>
                <a:gd name="T2" fmla="*/ 77 w 107"/>
                <a:gd name="T3" fmla="*/ 112 h 120"/>
                <a:gd name="T4" fmla="*/ 100 w 107"/>
                <a:gd name="T5" fmla="*/ 54 h 120"/>
                <a:gd name="T6" fmla="*/ 103 w 107"/>
                <a:gd name="T7" fmla="*/ 44 h 120"/>
                <a:gd name="T8" fmla="*/ 100 w 107"/>
                <a:gd name="T9" fmla="*/ 11 h 120"/>
                <a:gd name="T10" fmla="*/ 90 w 107"/>
                <a:gd name="T11" fmla="*/ 1 h 120"/>
                <a:gd name="T12" fmla="*/ 84 w 107"/>
                <a:gd name="T13" fmla="*/ 2 h 120"/>
                <a:gd name="T14" fmla="*/ 84 w 107"/>
                <a:gd name="T15" fmla="*/ 5 h 120"/>
                <a:gd name="T16" fmla="*/ 87 w 107"/>
                <a:gd name="T17" fmla="*/ 5 h 120"/>
                <a:gd name="T18" fmla="*/ 89 w 107"/>
                <a:gd name="T19" fmla="*/ 5 h 120"/>
                <a:gd name="T20" fmla="*/ 95 w 107"/>
                <a:gd name="T21" fmla="*/ 12 h 120"/>
                <a:gd name="T22" fmla="*/ 99 w 107"/>
                <a:gd name="T23" fmla="*/ 45 h 120"/>
                <a:gd name="T24" fmla="*/ 97 w 107"/>
                <a:gd name="T25" fmla="*/ 50 h 120"/>
                <a:gd name="T26" fmla="*/ 96 w 107"/>
                <a:gd name="T27" fmla="*/ 51 h 120"/>
                <a:gd name="T28" fmla="*/ 90 w 107"/>
                <a:gd name="T29" fmla="*/ 50 h 120"/>
                <a:gd name="T30" fmla="*/ 64 w 107"/>
                <a:gd name="T31" fmla="*/ 30 h 120"/>
                <a:gd name="T32" fmla="*/ 61 w 107"/>
                <a:gd name="T33" fmla="*/ 21 h 120"/>
                <a:gd name="T34" fmla="*/ 62 w 107"/>
                <a:gd name="T35" fmla="*/ 20 h 120"/>
                <a:gd name="T36" fmla="*/ 63 w 107"/>
                <a:gd name="T37" fmla="*/ 17 h 120"/>
                <a:gd name="T38" fmla="*/ 60 w 107"/>
                <a:gd name="T39" fmla="*/ 16 h 120"/>
                <a:gd name="T40" fmla="*/ 57 w 107"/>
                <a:gd name="T41" fmla="*/ 20 h 120"/>
                <a:gd name="T42" fmla="*/ 60 w 107"/>
                <a:gd name="T43" fmla="*/ 34 h 120"/>
                <a:gd name="T44" fmla="*/ 88 w 107"/>
                <a:gd name="T45" fmla="*/ 54 h 120"/>
                <a:gd name="T46" fmla="*/ 95 w 107"/>
                <a:gd name="T47" fmla="*/ 56 h 120"/>
                <a:gd name="T48" fmla="*/ 96 w 107"/>
                <a:gd name="T49" fmla="*/ 56 h 120"/>
                <a:gd name="T50" fmla="*/ 75 w 107"/>
                <a:gd name="T51" fmla="*/ 108 h 120"/>
                <a:gd name="T52" fmla="*/ 14 w 107"/>
                <a:gd name="T53" fmla="*/ 91 h 120"/>
                <a:gd name="T54" fmla="*/ 15 w 107"/>
                <a:gd name="T55" fmla="*/ 44 h 120"/>
                <a:gd name="T56" fmla="*/ 19 w 107"/>
                <a:gd name="T57" fmla="*/ 45 h 120"/>
                <a:gd name="T58" fmla="*/ 26 w 107"/>
                <a:gd name="T59" fmla="*/ 43 h 120"/>
                <a:gd name="T60" fmla="*/ 30 w 107"/>
                <a:gd name="T61" fmla="*/ 26 h 120"/>
                <a:gd name="T62" fmla="*/ 23 w 107"/>
                <a:gd name="T63" fmla="*/ 20 h 120"/>
                <a:gd name="T64" fmla="*/ 13 w 107"/>
                <a:gd name="T65" fmla="*/ 21 h 120"/>
                <a:gd name="T66" fmla="*/ 7 w 107"/>
                <a:gd name="T67" fmla="*/ 29 h 120"/>
                <a:gd name="T68" fmla="*/ 8 w 107"/>
                <a:gd name="T69" fmla="*/ 39 h 120"/>
                <a:gd name="T70" fmla="*/ 11 w 107"/>
                <a:gd name="T71" fmla="*/ 42 h 120"/>
                <a:gd name="T72" fmla="*/ 10 w 107"/>
                <a:gd name="T73" fmla="*/ 93 h 120"/>
                <a:gd name="T74" fmla="*/ 53 w 107"/>
                <a:gd name="T75" fmla="*/ 118 h 120"/>
                <a:gd name="T76" fmla="*/ 11 w 107"/>
                <a:gd name="T77" fmla="*/ 30 h 120"/>
                <a:gd name="T78" fmla="*/ 15 w 107"/>
                <a:gd name="T79" fmla="*/ 25 h 120"/>
                <a:gd name="T80" fmla="*/ 19 w 107"/>
                <a:gd name="T81" fmla="*/ 24 h 120"/>
                <a:gd name="T82" fmla="*/ 26 w 107"/>
                <a:gd name="T83" fmla="*/ 28 h 120"/>
                <a:gd name="T84" fmla="*/ 23 w 107"/>
                <a:gd name="T85" fmla="*/ 39 h 120"/>
                <a:gd name="T86" fmla="*/ 12 w 107"/>
                <a:gd name="T87" fmla="*/ 36 h 120"/>
                <a:gd name="T88" fmla="*/ 11 w 107"/>
                <a:gd name="T89" fmla="*/ 3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7" h="120">
                  <a:moveTo>
                    <a:pt x="53" y="118"/>
                  </a:moveTo>
                  <a:cubicBezTo>
                    <a:pt x="61" y="118"/>
                    <a:pt x="70" y="116"/>
                    <a:pt x="77" y="112"/>
                  </a:cubicBezTo>
                  <a:cubicBezTo>
                    <a:pt x="98" y="100"/>
                    <a:pt x="107" y="76"/>
                    <a:pt x="100" y="54"/>
                  </a:cubicBezTo>
                  <a:cubicBezTo>
                    <a:pt x="102" y="52"/>
                    <a:pt x="103" y="49"/>
                    <a:pt x="103" y="44"/>
                  </a:cubicBezTo>
                  <a:cubicBezTo>
                    <a:pt x="103" y="44"/>
                    <a:pt x="102" y="21"/>
                    <a:pt x="100" y="11"/>
                  </a:cubicBezTo>
                  <a:cubicBezTo>
                    <a:pt x="99" y="6"/>
                    <a:pt x="95" y="2"/>
                    <a:pt x="90" y="1"/>
                  </a:cubicBezTo>
                  <a:cubicBezTo>
                    <a:pt x="89" y="1"/>
                    <a:pt x="86" y="0"/>
                    <a:pt x="84" y="2"/>
                  </a:cubicBezTo>
                  <a:cubicBezTo>
                    <a:pt x="83" y="2"/>
                    <a:pt x="83" y="4"/>
                    <a:pt x="84" y="5"/>
                  </a:cubicBezTo>
                  <a:cubicBezTo>
                    <a:pt x="85" y="6"/>
                    <a:pt x="87" y="6"/>
                    <a:pt x="87" y="5"/>
                  </a:cubicBezTo>
                  <a:cubicBezTo>
                    <a:pt x="88" y="5"/>
                    <a:pt x="88" y="5"/>
                    <a:pt x="89" y="5"/>
                  </a:cubicBezTo>
                  <a:cubicBezTo>
                    <a:pt x="92" y="6"/>
                    <a:pt x="95" y="8"/>
                    <a:pt x="95" y="12"/>
                  </a:cubicBezTo>
                  <a:cubicBezTo>
                    <a:pt x="98" y="22"/>
                    <a:pt x="99" y="44"/>
                    <a:pt x="99" y="45"/>
                  </a:cubicBezTo>
                  <a:cubicBezTo>
                    <a:pt x="99" y="48"/>
                    <a:pt x="98" y="49"/>
                    <a:pt x="97" y="50"/>
                  </a:cubicBezTo>
                  <a:cubicBezTo>
                    <a:pt x="96" y="51"/>
                    <a:pt x="96" y="51"/>
                    <a:pt x="96" y="51"/>
                  </a:cubicBezTo>
                  <a:cubicBezTo>
                    <a:pt x="94" y="52"/>
                    <a:pt x="92" y="51"/>
                    <a:pt x="90" y="50"/>
                  </a:cubicBezTo>
                  <a:cubicBezTo>
                    <a:pt x="90" y="49"/>
                    <a:pt x="71" y="37"/>
                    <a:pt x="64" y="30"/>
                  </a:cubicBezTo>
                  <a:cubicBezTo>
                    <a:pt x="61" y="28"/>
                    <a:pt x="60" y="25"/>
                    <a:pt x="61" y="21"/>
                  </a:cubicBezTo>
                  <a:cubicBezTo>
                    <a:pt x="61" y="21"/>
                    <a:pt x="62" y="20"/>
                    <a:pt x="62" y="20"/>
                  </a:cubicBezTo>
                  <a:cubicBezTo>
                    <a:pt x="63" y="20"/>
                    <a:pt x="63" y="18"/>
                    <a:pt x="63" y="17"/>
                  </a:cubicBezTo>
                  <a:cubicBezTo>
                    <a:pt x="63" y="16"/>
                    <a:pt x="61" y="15"/>
                    <a:pt x="60" y="16"/>
                  </a:cubicBezTo>
                  <a:cubicBezTo>
                    <a:pt x="58" y="17"/>
                    <a:pt x="57" y="19"/>
                    <a:pt x="57" y="20"/>
                  </a:cubicBezTo>
                  <a:cubicBezTo>
                    <a:pt x="55" y="25"/>
                    <a:pt x="56" y="30"/>
                    <a:pt x="60" y="34"/>
                  </a:cubicBezTo>
                  <a:cubicBezTo>
                    <a:pt x="68" y="41"/>
                    <a:pt x="87" y="53"/>
                    <a:pt x="88" y="54"/>
                  </a:cubicBezTo>
                  <a:cubicBezTo>
                    <a:pt x="90" y="55"/>
                    <a:pt x="93" y="56"/>
                    <a:pt x="95" y="56"/>
                  </a:cubicBezTo>
                  <a:cubicBezTo>
                    <a:pt x="95" y="56"/>
                    <a:pt x="96" y="56"/>
                    <a:pt x="96" y="56"/>
                  </a:cubicBezTo>
                  <a:cubicBezTo>
                    <a:pt x="102" y="76"/>
                    <a:pt x="94" y="97"/>
                    <a:pt x="75" y="108"/>
                  </a:cubicBezTo>
                  <a:cubicBezTo>
                    <a:pt x="54" y="120"/>
                    <a:pt x="26" y="113"/>
                    <a:pt x="14" y="91"/>
                  </a:cubicBezTo>
                  <a:cubicBezTo>
                    <a:pt x="5" y="76"/>
                    <a:pt x="6" y="59"/>
                    <a:pt x="15" y="44"/>
                  </a:cubicBezTo>
                  <a:cubicBezTo>
                    <a:pt x="16" y="45"/>
                    <a:pt x="18" y="45"/>
                    <a:pt x="19" y="45"/>
                  </a:cubicBezTo>
                  <a:cubicBezTo>
                    <a:pt x="21" y="45"/>
                    <a:pt x="24" y="44"/>
                    <a:pt x="26" y="43"/>
                  </a:cubicBezTo>
                  <a:cubicBezTo>
                    <a:pt x="32" y="40"/>
                    <a:pt x="34" y="32"/>
                    <a:pt x="30" y="26"/>
                  </a:cubicBezTo>
                  <a:cubicBezTo>
                    <a:pt x="29" y="23"/>
                    <a:pt x="26" y="21"/>
                    <a:pt x="23" y="20"/>
                  </a:cubicBezTo>
                  <a:cubicBezTo>
                    <a:pt x="19" y="19"/>
                    <a:pt x="16" y="19"/>
                    <a:pt x="13" y="21"/>
                  </a:cubicBezTo>
                  <a:cubicBezTo>
                    <a:pt x="10" y="23"/>
                    <a:pt x="8" y="26"/>
                    <a:pt x="7" y="29"/>
                  </a:cubicBezTo>
                  <a:cubicBezTo>
                    <a:pt x="6" y="32"/>
                    <a:pt x="6" y="36"/>
                    <a:pt x="8" y="39"/>
                  </a:cubicBezTo>
                  <a:cubicBezTo>
                    <a:pt x="9" y="40"/>
                    <a:pt x="10" y="41"/>
                    <a:pt x="11" y="42"/>
                  </a:cubicBezTo>
                  <a:cubicBezTo>
                    <a:pt x="1" y="58"/>
                    <a:pt x="0" y="77"/>
                    <a:pt x="10" y="93"/>
                  </a:cubicBezTo>
                  <a:cubicBezTo>
                    <a:pt x="19" y="109"/>
                    <a:pt x="36" y="118"/>
                    <a:pt x="53" y="118"/>
                  </a:cubicBezTo>
                  <a:close/>
                  <a:moveTo>
                    <a:pt x="11" y="30"/>
                  </a:moveTo>
                  <a:cubicBezTo>
                    <a:pt x="12" y="28"/>
                    <a:pt x="13" y="26"/>
                    <a:pt x="15" y="25"/>
                  </a:cubicBezTo>
                  <a:cubicBezTo>
                    <a:pt x="16" y="24"/>
                    <a:pt x="18" y="24"/>
                    <a:pt x="19" y="24"/>
                  </a:cubicBezTo>
                  <a:cubicBezTo>
                    <a:pt x="22" y="24"/>
                    <a:pt x="25" y="25"/>
                    <a:pt x="26" y="28"/>
                  </a:cubicBezTo>
                  <a:cubicBezTo>
                    <a:pt x="28" y="32"/>
                    <a:pt x="27" y="37"/>
                    <a:pt x="23" y="39"/>
                  </a:cubicBezTo>
                  <a:cubicBezTo>
                    <a:pt x="19" y="41"/>
                    <a:pt x="14" y="40"/>
                    <a:pt x="12" y="36"/>
                  </a:cubicBezTo>
                  <a:cubicBezTo>
                    <a:pt x="11" y="34"/>
                    <a:pt x="11" y="32"/>
                    <a:pt x="11" y="30"/>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3" name="Group 32"/>
          <p:cNvGrpSpPr/>
          <p:nvPr userDrawn="1"/>
        </p:nvGrpSpPr>
        <p:grpSpPr>
          <a:xfrm>
            <a:off x="-4326594" y="5240901"/>
            <a:ext cx="752475" cy="750888"/>
            <a:chOff x="-4365005" y="5788025"/>
            <a:chExt cx="752475" cy="750888"/>
          </a:xfrm>
        </p:grpSpPr>
        <p:sp>
          <p:nvSpPr>
            <p:cNvPr id="34" name="Freeform 41"/>
            <p:cNvSpPr>
              <a:spLocks noEditPoints="1"/>
            </p:cNvSpPr>
            <p:nvPr userDrawn="1"/>
          </p:nvSpPr>
          <p:spPr bwMode="auto">
            <a:xfrm>
              <a:off x="-4150693" y="5892800"/>
              <a:ext cx="320675" cy="541338"/>
            </a:xfrm>
            <a:custGeom>
              <a:avLst/>
              <a:gdLst>
                <a:gd name="T0" fmla="*/ 41 w 85"/>
                <a:gd name="T1" fmla="*/ 12 h 144"/>
                <a:gd name="T2" fmla="*/ 8 w 85"/>
                <a:gd name="T3" fmla="*/ 45 h 144"/>
                <a:gd name="T4" fmla="*/ 0 w 85"/>
                <a:gd name="T5" fmla="*/ 60 h 144"/>
                <a:gd name="T6" fmla="*/ 7 w 85"/>
                <a:gd name="T7" fmla="*/ 125 h 144"/>
                <a:gd name="T8" fmla="*/ 43 w 85"/>
                <a:gd name="T9" fmla="*/ 144 h 144"/>
                <a:gd name="T10" fmla="*/ 78 w 85"/>
                <a:gd name="T11" fmla="*/ 125 h 144"/>
                <a:gd name="T12" fmla="*/ 85 w 85"/>
                <a:gd name="T13" fmla="*/ 60 h 144"/>
                <a:gd name="T14" fmla="*/ 77 w 85"/>
                <a:gd name="T15" fmla="*/ 45 h 144"/>
                <a:gd name="T16" fmla="*/ 44 w 85"/>
                <a:gd name="T17" fmla="*/ 12 h 144"/>
                <a:gd name="T18" fmla="*/ 56 w 85"/>
                <a:gd name="T19" fmla="*/ 2 h 144"/>
                <a:gd name="T20" fmla="*/ 43 w 85"/>
                <a:gd name="T21" fmla="*/ 16 h 144"/>
                <a:gd name="T22" fmla="*/ 72 w 85"/>
                <a:gd name="T23" fmla="*/ 55 h 144"/>
                <a:gd name="T24" fmla="*/ 13 w 85"/>
                <a:gd name="T25" fmla="*/ 55 h 144"/>
                <a:gd name="T26" fmla="*/ 43 w 85"/>
                <a:gd name="T27" fmla="*/ 16 h 144"/>
                <a:gd name="T28" fmla="*/ 25 w 85"/>
                <a:gd name="T29" fmla="*/ 44 h 144"/>
                <a:gd name="T30" fmla="*/ 31 w 85"/>
                <a:gd name="T31" fmla="*/ 44 h 144"/>
                <a:gd name="T32" fmla="*/ 57 w 85"/>
                <a:gd name="T33" fmla="*/ 41 h 144"/>
                <a:gd name="T34" fmla="*/ 57 w 85"/>
                <a:gd name="T35" fmla="*/ 47 h 144"/>
                <a:gd name="T36" fmla="*/ 57 w 85"/>
                <a:gd name="T37" fmla="*/ 41 h 144"/>
                <a:gd name="T38" fmla="*/ 78 w 85"/>
                <a:gd name="T39" fmla="*/ 52 h 144"/>
                <a:gd name="T40" fmla="*/ 77 w 85"/>
                <a:gd name="T41" fmla="*/ 50 h 144"/>
                <a:gd name="T42" fmla="*/ 9 w 85"/>
                <a:gd name="T43" fmla="*/ 53 h 144"/>
                <a:gd name="T44" fmla="*/ 9 w 85"/>
                <a:gd name="T45" fmla="*/ 50 h 144"/>
                <a:gd name="T46" fmla="*/ 35 w 85"/>
                <a:gd name="T47" fmla="*/ 60 h 144"/>
                <a:gd name="T48" fmla="*/ 50 w 85"/>
                <a:gd name="T49" fmla="*/ 60 h 144"/>
                <a:gd name="T50" fmla="*/ 5 w 85"/>
                <a:gd name="T51" fmla="*/ 54 h 144"/>
                <a:gd name="T52" fmla="*/ 3 w 85"/>
                <a:gd name="T53" fmla="*/ 92 h 144"/>
                <a:gd name="T54" fmla="*/ 5 w 85"/>
                <a:gd name="T55" fmla="*/ 54 h 144"/>
                <a:gd name="T56" fmla="*/ 82 w 85"/>
                <a:gd name="T57" fmla="*/ 60 h 144"/>
                <a:gd name="T58" fmla="*/ 75 w 85"/>
                <a:gd name="T59" fmla="*/ 123 h 144"/>
                <a:gd name="T60" fmla="*/ 3 w 85"/>
                <a:gd name="T61" fmla="*/ 101 h 144"/>
                <a:gd name="T62" fmla="*/ 80 w 85"/>
                <a:gd name="T63" fmla="*/ 55 h 144"/>
                <a:gd name="T64" fmla="*/ 47 w 85"/>
                <a:gd name="T65" fmla="*/ 60 h 144"/>
                <a:gd name="T66" fmla="*/ 38 w 85"/>
                <a:gd name="T67" fmla="*/ 60 h 144"/>
                <a:gd name="T68" fmla="*/ 41 w 85"/>
                <a:gd name="T69" fmla="*/ 59 h 144"/>
                <a:gd name="T70" fmla="*/ 41 w 85"/>
                <a:gd name="T71" fmla="*/ 62 h 144"/>
                <a:gd name="T72" fmla="*/ 46 w 85"/>
                <a:gd name="T73" fmla="*/ 60 h 144"/>
                <a:gd name="T74" fmla="*/ 41 w 85"/>
                <a:gd name="T75" fmla="*/ 59 h 144"/>
                <a:gd name="T76" fmla="*/ 73 w 85"/>
                <a:gd name="T77" fmla="*/ 126 h 144"/>
                <a:gd name="T78" fmla="*/ 12 w 85"/>
                <a:gd name="T79"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144">
                  <a:moveTo>
                    <a:pt x="54" y="0"/>
                  </a:moveTo>
                  <a:cubicBezTo>
                    <a:pt x="48" y="0"/>
                    <a:pt x="42" y="6"/>
                    <a:pt x="41" y="12"/>
                  </a:cubicBezTo>
                  <a:cubicBezTo>
                    <a:pt x="23" y="13"/>
                    <a:pt x="9" y="27"/>
                    <a:pt x="9" y="45"/>
                  </a:cubicBezTo>
                  <a:cubicBezTo>
                    <a:pt x="8" y="45"/>
                    <a:pt x="8" y="45"/>
                    <a:pt x="8" y="45"/>
                  </a:cubicBezTo>
                  <a:cubicBezTo>
                    <a:pt x="3" y="51"/>
                    <a:pt x="3" y="51"/>
                    <a:pt x="3" y="51"/>
                  </a:cubicBezTo>
                  <a:cubicBezTo>
                    <a:pt x="1" y="53"/>
                    <a:pt x="0" y="57"/>
                    <a:pt x="0" y="60"/>
                  </a:cubicBezTo>
                  <a:cubicBezTo>
                    <a:pt x="0" y="101"/>
                    <a:pt x="0" y="101"/>
                    <a:pt x="0" y="101"/>
                  </a:cubicBezTo>
                  <a:cubicBezTo>
                    <a:pt x="0" y="110"/>
                    <a:pt x="3" y="119"/>
                    <a:pt x="7" y="125"/>
                  </a:cubicBezTo>
                  <a:cubicBezTo>
                    <a:pt x="7" y="126"/>
                    <a:pt x="7" y="126"/>
                    <a:pt x="7" y="126"/>
                  </a:cubicBezTo>
                  <a:cubicBezTo>
                    <a:pt x="15" y="137"/>
                    <a:pt x="28" y="144"/>
                    <a:pt x="43" y="144"/>
                  </a:cubicBezTo>
                  <a:cubicBezTo>
                    <a:pt x="57" y="144"/>
                    <a:pt x="70" y="137"/>
                    <a:pt x="78" y="126"/>
                  </a:cubicBezTo>
                  <a:cubicBezTo>
                    <a:pt x="78" y="126"/>
                    <a:pt x="78" y="126"/>
                    <a:pt x="78" y="125"/>
                  </a:cubicBezTo>
                  <a:cubicBezTo>
                    <a:pt x="83" y="119"/>
                    <a:pt x="85" y="110"/>
                    <a:pt x="85" y="101"/>
                  </a:cubicBezTo>
                  <a:cubicBezTo>
                    <a:pt x="85" y="60"/>
                    <a:pt x="85" y="60"/>
                    <a:pt x="85" y="60"/>
                  </a:cubicBezTo>
                  <a:cubicBezTo>
                    <a:pt x="85" y="57"/>
                    <a:pt x="84" y="54"/>
                    <a:pt x="82" y="51"/>
                  </a:cubicBezTo>
                  <a:cubicBezTo>
                    <a:pt x="77" y="45"/>
                    <a:pt x="77" y="45"/>
                    <a:pt x="77" y="45"/>
                  </a:cubicBezTo>
                  <a:cubicBezTo>
                    <a:pt x="77" y="45"/>
                    <a:pt x="77" y="45"/>
                    <a:pt x="77" y="45"/>
                  </a:cubicBezTo>
                  <a:cubicBezTo>
                    <a:pt x="76" y="27"/>
                    <a:pt x="62" y="13"/>
                    <a:pt x="44" y="12"/>
                  </a:cubicBezTo>
                  <a:cubicBezTo>
                    <a:pt x="45" y="8"/>
                    <a:pt x="49" y="4"/>
                    <a:pt x="54" y="4"/>
                  </a:cubicBezTo>
                  <a:cubicBezTo>
                    <a:pt x="55" y="4"/>
                    <a:pt x="56" y="3"/>
                    <a:pt x="56" y="2"/>
                  </a:cubicBezTo>
                  <a:cubicBezTo>
                    <a:pt x="56" y="1"/>
                    <a:pt x="55" y="0"/>
                    <a:pt x="54" y="0"/>
                  </a:cubicBezTo>
                  <a:close/>
                  <a:moveTo>
                    <a:pt x="43" y="16"/>
                  </a:moveTo>
                  <a:cubicBezTo>
                    <a:pt x="59" y="16"/>
                    <a:pt x="73" y="29"/>
                    <a:pt x="73" y="46"/>
                  </a:cubicBezTo>
                  <a:cubicBezTo>
                    <a:pt x="73" y="49"/>
                    <a:pt x="73" y="52"/>
                    <a:pt x="72" y="55"/>
                  </a:cubicBezTo>
                  <a:cubicBezTo>
                    <a:pt x="43" y="71"/>
                    <a:pt x="43" y="71"/>
                    <a:pt x="43" y="71"/>
                  </a:cubicBezTo>
                  <a:cubicBezTo>
                    <a:pt x="13" y="55"/>
                    <a:pt x="13" y="55"/>
                    <a:pt x="13" y="55"/>
                  </a:cubicBezTo>
                  <a:cubicBezTo>
                    <a:pt x="13" y="52"/>
                    <a:pt x="12" y="49"/>
                    <a:pt x="12" y="46"/>
                  </a:cubicBezTo>
                  <a:cubicBezTo>
                    <a:pt x="12" y="30"/>
                    <a:pt x="26" y="16"/>
                    <a:pt x="43" y="16"/>
                  </a:cubicBezTo>
                  <a:close/>
                  <a:moveTo>
                    <a:pt x="28" y="41"/>
                  </a:moveTo>
                  <a:cubicBezTo>
                    <a:pt x="26" y="41"/>
                    <a:pt x="25" y="42"/>
                    <a:pt x="25" y="44"/>
                  </a:cubicBezTo>
                  <a:cubicBezTo>
                    <a:pt x="25" y="46"/>
                    <a:pt x="26" y="47"/>
                    <a:pt x="28" y="47"/>
                  </a:cubicBezTo>
                  <a:cubicBezTo>
                    <a:pt x="30" y="47"/>
                    <a:pt x="31" y="46"/>
                    <a:pt x="31" y="44"/>
                  </a:cubicBezTo>
                  <a:cubicBezTo>
                    <a:pt x="31" y="42"/>
                    <a:pt x="30" y="41"/>
                    <a:pt x="28" y="41"/>
                  </a:cubicBezTo>
                  <a:close/>
                  <a:moveTo>
                    <a:pt x="57" y="41"/>
                  </a:moveTo>
                  <a:cubicBezTo>
                    <a:pt x="55" y="41"/>
                    <a:pt x="54" y="42"/>
                    <a:pt x="54" y="44"/>
                  </a:cubicBezTo>
                  <a:cubicBezTo>
                    <a:pt x="54" y="46"/>
                    <a:pt x="55" y="47"/>
                    <a:pt x="57" y="47"/>
                  </a:cubicBezTo>
                  <a:cubicBezTo>
                    <a:pt x="58" y="47"/>
                    <a:pt x="60" y="46"/>
                    <a:pt x="60" y="44"/>
                  </a:cubicBezTo>
                  <a:cubicBezTo>
                    <a:pt x="60" y="42"/>
                    <a:pt x="58" y="41"/>
                    <a:pt x="57" y="41"/>
                  </a:cubicBezTo>
                  <a:close/>
                  <a:moveTo>
                    <a:pt x="77" y="50"/>
                  </a:moveTo>
                  <a:cubicBezTo>
                    <a:pt x="78" y="52"/>
                    <a:pt x="78" y="52"/>
                    <a:pt x="78" y="52"/>
                  </a:cubicBezTo>
                  <a:cubicBezTo>
                    <a:pt x="76" y="53"/>
                    <a:pt x="76" y="53"/>
                    <a:pt x="76" y="53"/>
                  </a:cubicBezTo>
                  <a:cubicBezTo>
                    <a:pt x="76" y="52"/>
                    <a:pt x="76" y="51"/>
                    <a:pt x="77" y="50"/>
                  </a:cubicBezTo>
                  <a:close/>
                  <a:moveTo>
                    <a:pt x="9" y="50"/>
                  </a:moveTo>
                  <a:cubicBezTo>
                    <a:pt x="9" y="51"/>
                    <a:pt x="9" y="52"/>
                    <a:pt x="9" y="53"/>
                  </a:cubicBezTo>
                  <a:cubicBezTo>
                    <a:pt x="7" y="52"/>
                    <a:pt x="7" y="52"/>
                    <a:pt x="7" y="52"/>
                  </a:cubicBezTo>
                  <a:lnTo>
                    <a:pt x="9" y="50"/>
                  </a:lnTo>
                  <a:close/>
                  <a:moveTo>
                    <a:pt x="43" y="53"/>
                  </a:moveTo>
                  <a:cubicBezTo>
                    <a:pt x="38" y="53"/>
                    <a:pt x="35" y="56"/>
                    <a:pt x="35" y="60"/>
                  </a:cubicBezTo>
                  <a:cubicBezTo>
                    <a:pt x="35" y="65"/>
                    <a:pt x="38" y="68"/>
                    <a:pt x="43" y="68"/>
                  </a:cubicBezTo>
                  <a:cubicBezTo>
                    <a:pt x="47" y="68"/>
                    <a:pt x="50" y="65"/>
                    <a:pt x="50" y="60"/>
                  </a:cubicBezTo>
                  <a:cubicBezTo>
                    <a:pt x="50" y="56"/>
                    <a:pt x="47" y="53"/>
                    <a:pt x="43" y="53"/>
                  </a:cubicBezTo>
                  <a:close/>
                  <a:moveTo>
                    <a:pt x="5" y="54"/>
                  </a:moveTo>
                  <a:cubicBezTo>
                    <a:pt x="39" y="73"/>
                    <a:pt x="39" y="73"/>
                    <a:pt x="39" y="73"/>
                  </a:cubicBezTo>
                  <a:cubicBezTo>
                    <a:pt x="3" y="92"/>
                    <a:pt x="3" y="92"/>
                    <a:pt x="3" y="92"/>
                  </a:cubicBezTo>
                  <a:cubicBezTo>
                    <a:pt x="3" y="60"/>
                    <a:pt x="3" y="60"/>
                    <a:pt x="3" y="60"/>
                  </a:cubicBezTo>
                  <a:cubicBezTo>
                    <a:pt x="3" y="58"/>
                    <a:pt x="4" y="56"/>
                    <a:pt x="5" y="54"/>
                  </a:cubicBezTo>
                  <a:close/>
                  <a:moveTo>
                    <a:pt x="80" y="55"/>
                  </a:moveTo>
                  <a:cubicBezTo>
                    <a:pt x="81" y="56"/>
                    <a:pt x="82" y="58"/>
                    <a:pt x="82" y="60"/>
                  </a:cubicBezTo>
                  <a:cubicBezTo>
                    <a:pt x="82" y="101"/>
                    <a:pt x="82" y="101"/>
                    <a:pt x="82" y="101"/>
                  </a:cubicBezTo>
                  <a:cubicBezTo>
                    <a:pt x="82" y="109"/>
                    <a:pt x="80" y="117"/>
                    <a:pt x="75" y="123"/>
                  </a:cubicBezTo>
                  <a:cubicBezTo>
                    <a:pt x="10" y="123"/>
                    <a:pt x="10" y="123"/>
                    <a:pt x="10" y="123"/>
                  </a:cubicBezTo>
                  <a:cubicBezTo>
                    <a:pt x="6" y="117"/>
                    <a:pt x="3" y="109"/>
                    <a:pt x="3" y="101"/>
                  </a:cubicBezTo>
                  <a:cubicBezTo>
                    <a:pt x="3" y="96"/>
                    <a:pt x="3" y="96"/>
                    <a:pt x="3" y="96"/>
                  </a:cubicBezTo>
                  <a:lnTo>
                    <a:pt x="80" y="55"/>
                  </a:lnTo>
                  <a:close/>
                  <a:moveTo>
                    <a:pt x="43" y="56"/>
                  </a:moveTo>
                  <a:cubicBezTo>
                    <a:pt x="45" y="56"/>
                    <a:pt x="47" y="58"/>
                    <a:pt x="47" y="60"/>
                  </a:cubicBezTo>
                  <a:cubicBezTo>
                    <a:pt x="47" y="63"/>
                    <a:pt x="45" y="64"/>
                    <a:pt x="43" y="64"/>
                  </a:cubicBezTo>
                  <a:cubicBezTo>
                    <a:pt x="40" y="64"/>
                    <a:pt x="38" y="63"/>
                    <a:pt x="38" y="60"/>
                  </a:cubicBezTo>
                  <a:cubicBezTo>
                    <a:pt x="38" y="58"/>
                    <a:pt x="40" y="56"/>
                    <a:pt x="43" y="56"/>
                  </a:cubicBezTo>
                  <a:close/>
                  <a:moveTo>
                    <a:pt x="41" y="59"/>
                  </a:moveTo>
                  <a:cubicBezTo>
                    <a:pt x="40" y="59"/>
                    <a:pt x="40" y="59"/>
                    <a:pt x="40" y="60"/>
                  </a:cubicBezTo>
                  <a:cubicBezTo>
                    <a:pt x="40" y="61"/>
                    <a:pt x="40" y="62"/>
                    <a:pt x="41" y="62"/>
                  </a:cubicBezTo>
                  <a:cubicBezTo>
                    <a:pt x="44" y="62"/>
                    <a:pt x="44" y="62"/>
                    <a:pt x="44" y="62"/>
                  </a:cubicBezTo>
                  <a:cubicBezTo>
                    <a:pt x="45" y="62"/>
                    <a:pt x="46" y="61"/>
                    <a:pt x="46" y="60"/>
                  </a:cubicBezTo>
                  <a:cubicBezTo>
                    <a:pt x="46" y="59"/>
                    <a:pt x="45" y="59"/>
                    <a:pt x="44" y="59"/>
                  </a:cubicBezTo>
                  <a:lnTo>
                    <a:pt x="41" y="59"/>
                  </a:lnTo>
                  <a:close/>
                  <a:moveTo>
                    <a:pt x="12" y="126"/>
                  </a:moveTo>
                  <a:cubicBezTo>
                    <a:pt x="73" y="126"/>
                    <a:pt x="73" y="126"/>
                    <a:pt x="73" y="126"/>
                  </a:cubicBezTo>
                  <a:cubicBezTo>
                    <a:pt x="66" y="135"/>
                    <a:pt x="55" y="141"/>
                    <a:pt x="43" y="141"/>
                  </a:cubicBezTo>
                  <a:cubicBezTo>
                    <a:pt x="30" y="141"/>
                    <a:pt x="20" y="135"/>
                    <a:pt x="12" y="126"/>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42"/>
            <p:cNvSpPr>
              <a:spLocks noEditPoints="1"/>
            </p:cNvSpPr>
            <p:nvPr userDrawn="1"/>
          </p:nvSpPr>
          <p:spPr bwMode="auto">
            <a:xfrm>
              <a:off x="-4365005" y="5788025"/>
              <a:ext cx="752475" cy="750888"/>
            </a:xfrm>
            <a:custGeom>
              <a:avLst/>
              <a:gdLst>
                <a:gd name="T0" fmla="*/ 100 w 200"/>
                <a:gd name="T1" fmla="*/ 6 h 200"/>
                <a:gd name="T2" fmla="*/ 194 w 200"/>
                <a:gd name="T3" fmla="*/ 100 h 200"/>
                <a:gd name="T4" fmla="*/ 100 w 200"/>
                <a:gd name="T5" fmla="*/ 194 h 200"/>
                <a:gd name="T6" fmla="*/ 6 w 200"/>
                <a:gd name="T7" fmla="*/ 100 h 200"/>
                <a:gd name="T8" fmla="*/ 100 w 200"/>
                <a:gd name="T9" fmla="*/ 6 h 200"/>
                <a:gd name="T10" fmla="*/ 100 w 200"/>
                <a:gd name="T11" fmla="*/ 0 h 200"/>
                <a:gd name="T12" fmla="*/ 0 w 200"/>
                <a:gd name="T13" fmla="*/ 100 h 200"/>
                <a:gd name="T14" fmla="*/ 100 w 200"/>
                <a:gd name="T15" fmla="*/ 200 h 200"/>
                <a:gd name="T16" fmla="*/ 200 w 200"/>
                <a:gd name="T17" fmla="*/ 100 h 200"/>
                <a:gd name="T18" fmla="*/ 100 w 200"/>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200">
                  <a:moveTo>
                    <a:pt x="100" y="6"/>
                  </a:moveTo>
                  <a:cubicBezTo>
                    <a:pt x="151" y="6"/>
                    <a:pt x="194" y="48"/>
                    <a:pt x="194" y="100"/>
                  </a:cubicBezTo>
                  <a:cubicBezTo>
                    <a:pt x="194" y="152"/>
                    <a:pt x="151" y="194"/>
                    <a:pt x="100" y="194"/>
                  </a:cubicBezTo>
                  <a:cubicBezTo>
                    <a:pt x="48" y="194"/>
                    <a:pt x="6" y="152"/>
                    <a:pt x="6" y="100"/>
                  </a:cubicBezTo>
                  <a:cubicBezTo>
                    <a:pt x="6" y="48"/>
                    <a:pt x="48" y="6"/>
                    <a:pt x="100" y="6"/>
                  </a:cubicBezTo>
                  <a:moveTo>
                    <a:pt x="100" y="0"/>
                  </a:moveTo>
                  <a:cubicBezTo>
                    <a:pt x="44" y="0"/>
                    <a:pt x="0" y="45"/>
                    <a:pt x="0" y="100"/>
                  </a:cubicBezTo>
                  <a:cubicBezTo>
                    <a:pt x="0" y="155"/>
                    <a:pt x="44" y="200"/>
                    <a:pt x="100" y="200"/>
                  </a:cubicBezTo>
                  <a:cubicBezTo>
                    <a:pt x="155" y="200"/>
                    <a:pt x="200" y="155"/>
                    <a:pt x="200" y="100"/>
                  </a:cubicBezTo>
                  <a:cubicBezTo>
                    <a:pt x="200" y="45"/>
                    <a:pt x="155" y="0"/>
                    <a:pt x="100" y="0"/>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6" name="Group 35"/>
          <p:cNvGrpSpPr/>
          <p:nvPr userDrawn="1"/>
        </p:nvGrpSpPr>
        <p:grpSpPr>
          <a:xfrm>
            <a:off x="-1486310" y="1303875"/>
            <a:ext cx="752475" cy="750888"/>
            <a:chOff x="-1364630" y="1689100"/>
            <a:chExt cx="752475" cy="750888"/>
          </a:xfrm>
        </p:grpSpPr>
        <p:sp>
          <p:nvSpPr>
            <p:cNvPr id="37" name="Freeform 43"/>
            <p:cNvSpPr>
              <a:spLocks noEditPoints="1"/>
            </p:cNvSpPr>
            <p:nvPr userDrawn="1"/>
          </p:nvSpPr>
          <p:spPr bwMode="auto">
            <a:xfrm>
              <a:off x="-1191593" y="1809750"/>
              <a:ext cx="409575" cy="514350"/>
            </a:xfrm>
            <a:custGeom>
              <a:avLst/>
              <a:gdLst>
                <a:gd name="T0" fmla="*/ 13 w 109"/>
                <a:gd name="T1" fmla="*/ 36 h 137"/>
                <a:gd name="T2" fmla="*/ 41 w 109"/>
                <a:gd name="T3" fmla="*/ 36 h 137"/>
                <a:gd name="T4" fmla="*/ 27 w 109"/>
                <a:gd name="T5" fmla="*/ 22 h 137"/>
                <a:gd name="T6" fmla="*/ 20 w 109"/>
                <a:gd name="T7" fmla="*/ 36 h 137"/>
                <a:gd name="T8" fmla="*/ 34 w 109"/>
                <a:gd name="T9" fmla="*/ 36 h 137"/>
                <a:gd name="T10" fmla="*/ 27 w 109"/>
                <a:gd name="T11" fmla="*/ 43 h 137"/>
                <a:gd name="T12" fmla="*/ 45 w 109"/>
                <a:gd name="T13" fmla="*/ 53 h 137"/>
                <a:gd name="T14" fmla="*/ 68 w 109"/>
                <a:gd name="T15" fmla="*/ 53 h 137"/>
                <a:gd name="T16" fmla="*/ 57 w 109"/>
                <a:gd name="T17" fmla="*/ 42 h 137"/>
                <a:gd name="T18" fmla="*/ 57 w 109"/>
                <a:gd name="T19" fmla="*/ 42 h 137"/>
                <a:gd name="T20" fmla="*/ 52 w 109"/>
                <a:gd name="T21" fmla="*/ 53 h 137"/>
                <a:gd name="T22" fmla="*/ 61 w 109"/>
                <a:gd name="T23" fmla="*/ 53 h 137"/>
                <a:gd name="T24" fmla="*/ 57 w 109"/>
                <a:gd name="T25" fmla="*/ 58 h 137"/>
                <a:gd name="T26" fmla="*/ 92 w 109"/>
                <a:gd name="T27" fmla="*/ 37 h 137"/>
                <a:gd name="T28" fmla="*/ 69 w 109"/>
                <a:gd name="T29" fmla="*/ 37 h 137"/>
                <a:gd name="T30" fmla="*/ 80 w 109"/>
                <a:gd name="T31" fmla="*/ 33 h 137"/>
                <a:gd name="T32" fmla="*/ 80 w 109"/>
                <a:gd name="T33" fmla="*/ 41 h 137"/>
                <a:gd name="T34" fmla="*/ 80 w 109"/>
                <a:gd name="T35" fmla="*/ 33 h 137"/>
                <a:gd name="T36" fmla="*/ 41 w 109"/>
                <a:gd name="T37" fmla="*/ 15 h 137"/>
                <a:gd name="T38" fmla="*/ 72 w 109"/>
                <a:gd name="T39" fmla="*/ 15 h 137"/>
                <a:gd name="T40" fmla="*/ 56 w 109"/>
                <a:gd name="T41" fmla="*/ 0 h 137"/>
                <a:gd name="T42" fmla="*/ 48 w 109"/>
                <a:gd name="T43" fmla="*/ 15 h 137"/>
                <a:gd name="T44" fmla="*/ 65 w 109"/>
                <a:gd name="T45" fmla="*/ 15 h 137"/>
                <a:gd name="T46" fmla="*/ 102 w 109"/>
                <a:gd name="T47" fmla="*/ 49 h 137"/>
                <a:gd name="T48" fmla="*/ 98 w 109"/>
                <a:gd name="T49" fmla="*/ 54 h 137"/>
                <a:gd name="T50" fmla="*/ 102 w 109"/>
                <a:gd name="T51" fmla="*/ 59 h 137"/>
                <a:gd name="T52" fmla="*/ 97 w 109"/>
                <a:gd name="T53" fmla="*/ 63 h 137"/>
                <a:gd name="T54" fmla="*/ 8 w 109"/>
                <a:gd name="T55" fmla="*/ 60 h 137"/>
                <a:gd name="T56" fmla="*/ 7 w 109"/>
                <a:gd name="T57" fmla="*/ 59 h 137"/>
                <a:gd name="T58" fmla="*/ 12 w 109"/>
                <a:gd name="T59" fmla="*/ 50 h 137"/>
                <a:gd name="T60" fmla="*/ 7 w 109"/>
                <a:gd name="T61" fmla="*/ 48 h 137"/>
                <a:gd name="T62" fmla="*/ 1 w 109"/>
                <a:gd name="T63" fmla="*/ 62 h 137"/>
                <a:gd name="T64" fmla="*/ 42 w 109"/>
                <a:gd name="T65" fmla="*/ 112 h 137"/>
                <a:gd name="T66" fmla="*/ 45 w 109"/>
                <a:gd name="T67" fmla="*/ 137 h 137"/>
                <a:gd name="T68" fmla="*/ 67 w 109"/>
                <a:gd name="T69" fmla="*/ 134 h 137"/>
                <a:gd name="T70" fmla="*/ 105 w 109"/>
                <a:gd name="T71" fmla="*/ 66 h 137"/>
                <a:gd name="T72" fmla="*/ 102 w 109"/>
                <a:gd name="T73" fmla="*/ 49 h 137"/>
                <a:gd name="T74" fmla="*/ 60 w 109"/>
                <a:gd name="T75" fmla="*/ 111 h 137"/>
                <a:gd name="T76" fmla="*/ 49 w 109"/>
                <a:gd name="T77" fmla="*/ 130 h 137"/>
                <a:gd name="T78" fmla="*/ 48 w 109"/>
                <a:gd name="T79" fmla="*/ 108 h 137"/>
                <a:gd name="T80" fmla="*/ 54 w 109"/>
                <a:gd name="T81" fmla="*/ 78 h 137"/>
                <a:gd name="T82" fmla="*/ 60 w 109"/>
                <a:gd name="T83" fmla="*/ 10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9" h="137">
                  <a:moveTo>
                    <a:pt x="27" y="22"/>
                  </a:moveTo>
                  <a:cubicBezTo>
                    <a:pt x="20" y="22"/>
                    <a:pt x="13" y="28"/>
                    <a:pt x="13" y="36"/>
                  </a:cubicBezTo>
                  <a:cubicBezTo>
                    <a:pt x="13" y="44"/>
                    <a:pt x="20" y="50"/>
                    <a:pt x="27" y="50"/>
                  </a:cubicBezTo>
                  <a:cubicBezTo>
                    <a:pt x="35" y="50"/>
                    <a:pt x="41" y="44"/>
                    <a:pt x="41" y="36"/>
                  </a:cubicBezTo>
                  <a:cubicBezTo>
                    <a:pt x="41" y="36"/>
                    <a:pt x="41" y="36"/>
                    <a:pt x="41" y="36"/>
                  </a:cubicBezTo>
                  <a:cubicBezTo>
                    <a:pt x="41" y="28"/>
                    <a:pt x="35" y="22"/>
                    <a:pt x="27" y="22"/>
                  </a:cubicBezTo>
                  <a:close/>
                  <a:moveTo>
                    <a:pt x="27" y="43"/>
                  </a:moveTo>
                  <a:cubicBezTo>
                    <a:pt x="23" y="43"/>
                    <a:pt x="20" y="40"/>
                    <a:pt x="20" y="36"/>
                  </a:cubicBezTo>
                  <a:cubicBezTo>
                    <a:pt x="20" y="32"/>
                    <a:pt x="23" y="29"/>
                    <a:pt x="27" y="29"/>
                  </a:cubicBezTo>
                  <a:cubicBezTo>
                    <a:pt x="31" y="29"/>
                    <a:pt x="34" y="32"/>
                    <a:pt x="34" y="36"/>
                  </a:cubicBezTo>
                  <a:cubicBezTo>
                    <a:pt x="34" y="36"/>
                    <a:pt x="34" y="36"/>
                    <a:pt x="34" y="36"/>
                  </a:cubicBezTo>
                  <a:cubicBezTo>
                    <a:pt x="34" y="40"/>
                    <a:pt x="31" y="43"/>
                    <a:pt x="27" y="43"/>
                  </a:cubicBezTo>
                  <a:close/>
                  <a:moveTo>
                    <a:pt x="57" y="42"/>
                  </a:moveTo>
                  <a:cubicBezTo>
                    <a:pt x="50" y="42"/>
                    <a:pt x="45" y="47"/>
                    <a:pt x="45" y="53"/>
                  </a:cubicBezTo>
                  <a:cubicBezTo>
                    <a:pt x="45" y="60"/>
                    <a:pt x="50" y="65"/>
                    <a:pt x="57" y="65"/>
                  </a:cubicBezTo>
                  <a:cubicBezTo>
                    <a:pt x="63" y="65"/>
                    <a:pt x="68" y="60"/>
                    <a:pt x="68" y="53"/>
                  </a:cubicBezTo>
                  <a:cubicBezTo>
                    <a:pt x="68" y="53"/>
                    <a:pt x="68" y="53"/>
                    <a:pt x="68" y="53"/>
                  </a:cubicBezTo>
                  <a:cubicBezTo>
                    <a:pt x="68" y="47"/>
                    <a:pt x="63" y="42"/>
                    <a:pt x="57" y="42"/>
                  </a:cubicBezTo>
                  <a:cubicBezTo>
                    <a:pt x="57" y="42"/>
                    <a:pt x="57" y="42"/>
                    <a:pt x="56" y="42"/>
                  </a:cubicBezTo>
                  <a:lnTo>
                    <a:pt x="57" y="42"/>
                  </a:lnTo>
                  <a:close/>
                  <a:moveTo>
                    <a:pt x="57" y="58"/>
                  </a:moveTo>
                  <a:cubicBezTo>
                    <a:pt x="54" y="58"/>
                    <a:pt x="52" y="56"/>
                    <a:pt x="52" y="53"/>
                  </a:cubicBezTo>
                  <a:cubicBezTo>
                    <a:pt x="52" y="51"/>
                    <a:pt x="54" y="49"/>
                    <a:pt x="57" y="49"/>
                  </a:cubicBezTo>
                  <a:cubicBezTo>
                    <a:pt x="59" y="49"/>
                    <a:pt x="61" y="51"/>
                    <a:pt x="61" y="53"/>
                  </a:cubicBezTo>
                  <a:cubicBezTo>
                    <a:pt x="61" y="56"/>
                    <a:pt x="59" y="58"/>
                    <a:pt x="56" y="58"/>
                  </a:cubicBezTo>
                  <a:lnTo>
                    <a:pt x="57" y="58"/>
                  </a:lnTo>
                  <a:close/>
                  <a:moveTo>
                    <a:pt x="80" y="49"/>
                  </a:moveTo>
                  <a:cubicBezTo>
                    <a:pt x="87" y="49"/>
                    <a:pt x="92" y="43"/>
                    <a:pt x="92" y="37"/>
                  </a:cubicBezTo>
                  <a:cubicBezTo>
                    <a:pt x="92" y="31"/>
                    <a:pt x="87" y="26"/>
                    <a:pt x="80" y="26"/>
                  </a:cubicBezTo>
                  <a:cubicBezTo>
                    <a:pt x="74" y="26"/>
                    <a:pt x="69" y="31"/>
                    <a:pt x="69" y="37"/>
                  </a:cubicBezTo>
                  <a:cubicBezTo>
                    <a:pt x="69" y="43"/>
                    <a:pt x="74" y="49"/>
                    <a:pt x="80" y="49"/>
                  </a:cubicBezTo>
                  <a:close/>
                  <a:moveTo>
                    <a:pt x="80" y="33"/>
                  </a:moveTo>
                  <a:cubicBezTo>
                    <a:pt x="83" y="33"/>
                    <a:pt x="85" y="35"/>
                    <a:pt x="85" y="37"/>
                  </a:cubicBezTo>
                  <a:cubicBezTo>
                    <a:pt x="85" y="40"/>
                    <a:pt x="83" y="41"/>
                    <a:pt x="80" y="41"/>
                  </a:cubicBezTo>
                  <a:cubicBezTo>
                    <a:pt x="78" y="41"/>
                    <a:pt x="76" y="40"/>
                    <a:pt x="76" y="37"/>
                  </a:cubicBezTo>
                  <a:cubicBezTo>
                    <a:pt x="76" y="35"/>
                    <a:pt x="78" y="33"/>
                    <a:pt x="80" y="33"/>
                  </a:cubicBezTo>
                  <a:close/>
                  <a:moveTo>
                    <a:pt x="56" y="0"/>
                  </a:moveTo>
                  <a:cubicBezTo>
                    <a:pt x="48" y="0"/>
                    <a:pt x="41" y="6"/>
                    <a:pt x="41" y="15"/>
                  </a:cubicBezTo>
                  <a:cubicBezTo>
                    <a:pt x="41" y="23"/>
                    <a:pt x="48" y="30"/>
                    <a:pt x="56" y="30"/>
                  </a:cubicBezTo>
                  <a:cubicBezTo>
                    <a:pt x="65" y="30"/>
                    <a:pt x="72" y="23"/>
                    <a:pt x="72" y="15"/>
                  </a:cubicBezTo>
                  <a:cubicBezTo>
                    <a:pt x="72" y="15"/>
                    <a:pt x="72" y="15"/>
                    <a:pt x="72" y="15"/>
                  </a:cubicBezTo>
                  <a:cubicBezTo>
                    <a:pt x="72" y="6"/>
                    <a:pt x="65" y="0"/>
                    <a:pt x="56" y="0"/>
                  </a:cubicBezTo>
                  <a:close/>
                  <a:moveTo>
                    <a:pt x="56" y="23"/>
                  </a:moveTo>
                  <a:cubicBezTo>
                    <a:pt x="52" y="23"/>
                    <a:pt x="48" y="19"/>
                    <a:pt x="48" y="15"/>
                  </a:cubicBezTo>
                  <a:cubicBezTo>
                    <a:pt x="48" y="10"/>
                    <a:pt x="52" y="7"/>
                    <a:pt x="56" y="7"/>
                  </a:cubicBezTo>
                  <a:cubicBezTo>
                    <a:pt x="61" y="7"/>
                    <a:pt x="65" y="10"/>
                    <a:pt x="65" y="15"/>
                  </a:cubicBezTo>
                  <a:cubicBezTo>
                    <a:pt x="65" y="19"/>
                    <a:pt x="61" y="23"/>
                    <a:pt x="56" y="23"/>
                  </a:cubicBezTo>
                  <a:close/>
                  <a:moveTo>
                    <a:pt x="102" y="49"/>
                  </a:moveTo>
                  <a:cubicBezTo>
                    <a:pt x="100" y="48"/>
                    <a:pt x="98" y="48"/>
                    <a:pt x="97" y="49"/>
                  </a:cubicBezTo>
                  <a:cubicBezTo>
                    <a:pt x="96" y="51"/>
                    <a:pt x="96" y="53"/>
                    <a:pt x="98" y="54"/>
                  </a:cubicBezTo>
                  <a:cubicBezTo>
                    <a:pt x="98" y="54"/>
                    <a:pt x="98" y="54"/>
                    <a:pt x="98" y="54"/>
                  </a:cubicBezTo>
                  <a:cubicBezTo>
                    <a:pt x="100" y="56"/>
                    <a:pt x="102" y="57"/>
                    <a:pt x="102" y="59"/>
                  </a:cubicBezTo>
                  <a:cubicBezTo>
                    <a:pt x="102" y="59"/>
                    <a:pt x="101" y="60"/>
                    <a:pt x="101" y="60"/>
                  </a:cubicBezTo>
                  <a:cubicBezTo>
                    <a:pt x="100" y="61"/>
                    <a:pt x="98" y="63"/>
                    <a:pt x="97" y="63"/>
                  </a:cubicBezTo>
                  <a:cubicBezTo>
                    <a:pt x="90" y="67"/>
                    <a:pt x="75" y="71"/>
                    <a:pt x="54" y="71"/>
                  </a:cubicBezTo>
                  <a:cubicBezTo>
                    <a:pt x="28" y="71"/>
                    <a:pt x="12" y="65"/>
                    <a:pt x="8" y="60"/>
                  </a:cubicBezTo>
                  <a:cubicBezTo>
                    <a:pt x="8" y="60"/>
                    <a:pt x="8" y="60"/>
                    <a:pt x="8" y="60"/>
                  </a:cubicBezTo>
                  <a:cubicBezTo>
                    <a:pt x="7" y="60"/>
                    <a:pt x="7" y="59"/>
                    <a:pt x="7" y="59"/>
                  </a:cubicBezTo>
                  <a:cubicBezTo>
                    <a:pt x="7" y="57"/>
                    <a:pt x="8" y="56"/>
                    <a:pt x="11" y="55"/>
                  </a:cubicBezTo>
                  <a:cubicBezTo>
                    <a:pt x="12" y="54"/>
                    <a:pt x="13" y="52"/>
                    <a:pt x="12" y="50"/>
                  </a:cubicBezTo>
                  <a:cubicBezTo>
                    <a:pt x="12" y="48"/>
                    <a:pt x="10" y="47"/>
                    <a:pt x="8" y="48"/>
                  </a:cubicBezTo>
                  <a:cubicBezTo>
                    <a:pt x="8" y="48"/>
                    <a:pt x="7" y="48"/>
                    <a:pt x="7" y="48"/>
                  </a:cubicBezTo>
                  <a:cubicBezTo>
                    <a:pt x="1" y="52"/>
                    <a:pt x="0" y="56"/>
                    <a:pt x="0" y="59"/>
                  </a:cubicBezTo>
                  <a:cubicBezTo>
                    <a:pt x="0" y="60"/>
                    <a:pt x="0" y="61"/>
                    <a:pt x="1" y="62"/>
                  </a:cubicBezTo>
                  <a:cubicBezTo>
                    <a:pt x="1" y="63"/>
                    <a:pt x="2" y="64"/>
                    <a:pt x="3" y="65"/>
                  </a:cubicBezTo>
                  <a:cubicBezTo>
                    <a:pt x="42" y="112"/>
                    <a:pt x="42" y="112"/>
                    <a:pt x="42" y="112"/>
                  </a:cubicBezTo>
                  <a:cubicBezTo>
                    <a:pt x="42" y="134"/>
                    <a:pt x="42" y="134"/>
                    <a:pt x="42" y="134"/>
                  </a:cubicBezTo>
                  <a:cubicBezTo>
                    <a:pt x="42" y="136"/>
                    <a:pt x="43" y="137"/>
                    <a:pt x="45" y="137"/>
                  </a:cubicBezTo>
                  <a:cubicBezTo>
                    <a:pt x="63" y="137"/>
                    <a:pt x="63" y="137"/>
                    <a:pt x="63" y="137"/>
                  </a:cubicBezTo>
                  <a:cubicBezTo>
                    <a:pt x="65" y="137"/>
                    <a:pt x="67" y="136"/>
                    <a:pt x="67" y="134"/>
                  </a:cubicBezTo>
                  <a:cubicBezTo>
                    <a:pt x="67" y="112"/>
                    <a:pt x="67" y="112"/>
                    <a:pt x="67" y="112"/>
                  </a:cubicBezTo>
                  <a:cubicBezTo>
                    <a:pt x="105" y="66"/>
                    <a:pt x="105" y="66"/>
                    <a:pt x="105" y="66"/>
                  </a:cubicBezTo>
                  <a:cubicBezTo>
                    <a:pt x="107" y="64"/>
                    <a:pt x="109" y="62"/>
                    <a:pt x="109" y="59"/>
                  </a:cubicBezTo>
                  <a:cubicBezTo>
                    <a:pt x="109" y="56"/>
                    <a:pt x="108" y="52"/>
                    <a:pt x="102" y="49"/>
                  </a:cubicBezTo>
                  <a:close/>
                  <a:moveTo>
                    <a:pt x="60" y="108"/>
                  </a:moveTo>
                  <a:cubicBezTo>
                    <a:pt x="60" y="109"/>
                    <a:pt x="60" y="110"/>
                    <a:pt x="60" y="111"/>
                  </a:cubicBezTo>
                  <a:cubicBezTo>
                    <a:pt x="60" y="130"/>
                    <a:pt x="60" y="130"/>
                    <a:pt x="60" y="130"/>
                  </a:cubicBezTo>
                  <a:cubicBezTo>
                    <a:pt x="49" y="130"/>
                    <a:pt x="49" y="130"/>
                    <a:pt x="49" y="130"/>
                  </a:cubicBezTo>
                  <a:cubicBezTo>
                    <a:pt x="49" y="111"/>
                    <a:pt x="49" y="111"/>
                    <a:pt x="49" y="111"/>
                  </a:cubicBezTo>
                  <a:cubicBezTo>
                    <a:pt x="49" y="110"/>
                    <a:pt x="49" y="109"/>
                    <a:pt x="48" y="108"/>
                  </a:cubicBezTo>
                  <a:cubicBezTo>
                    <a:pt x="19" y="74"/>
                    <a:pt x="19" y="74"/>
                    <a:pt x="19" y="74"/>
                  </a:cubicBezTo>
                  <a:cubicBezTo>
                    <a:pt x="31" y="77"/>
                    <a:pt x="42" y="78"/>
                    <a:pt x="54" y="78"/>
                  </a:cubicBezTo>
                  <a:cubicBezTo>
                    <a:pt x="66" y="78"/>
                    <a:pt x="78" y="77"/>
                    <a:pt x="89" y="74"/>
                  </a:cubicBezTo>
                  <a:lnTo>
                    <a:pt x="60" y="108"/>
                  </a:ln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44"/>
            <p:cNvSpPr>
              <a:spLocks noEditPoints="1"/>
            </p:cNvSpPr>
            <p:nvPr userDrawn="1"/>
          </p:nvSpPr>
          <p:spPr bwMode="auto">
            <a:xfrm>
              <a:off x="-1364630" y="1689100"/>
              <a:ext cx="752475" cy="750888"/>
            </a:xfrm>
            <a:custGeom>
              <a:avLst/>
              <a:gdLst>
                <a:gd name="T0" fmla="*/ 100 w 200"/>
                <a:gd name="T1" fmla="*/ 6 h 200"/>
                <a:gd name="T2" fmla="*/ 194 w 200"/>
                <a:gd name="T3" fmla="*/ 100 h 200"/>
                <a:gd name="T4" fmla="*/ 100 w 200"/>
                <a:gd name="T5" fmla="*/ 194 h 200"/>
                <a:gd name="T6" fmla="*/ 6 w 200"/>
                <a:gd name="T7" fmla="*/ 100 h 200"/>
                <a:gd name="T8" fmla="*/ 100 w 200"/>
                <a:gd name="T9" fmla="*/ 6 h 200"/>
                <a:gd name="T10" fmla="*/ 100 w 200"/>
                <a:gd name="T11" fmla="*/ 0 h 200"/>
                <a:gd name="T12" fmla="*/ 0 w 200"/>
                <a:gd name="T13" fmla="*/ 100 h 200"/>
                <a:gd name="T14" fmla="*/ 100 w 200"/>
                <a:gd name="T15" fmla="*/ 200 h 200"/>
                <a:gd name="T16" fmla="*/ 200 w 200"/>
                <a:gd name="T17" fmla="*/ 100 h 200"/>
                <a:gd name="T18" fmla="*/ 100 w 200"/>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200">
                  <a:moveTo>
                    <a:pt x="100" y="6"/>
                  </a:moveTo>
                  <a:cubicBezTo>
                    <a:pt x="152" y="6"/>
                    <a:pt x="194" y="49"/>
                    <a:pt x="194" y="100"/>
                  </a:cubicBezTo>
                  <a:cubicBezTo>
                    <a:pt x="194" y="152"/>
                    <a:pt x="152" y="194"/>
                    <a:pt x="100" y="194"/>
                  </a:cubicBezTo>
                  <a:cubicBezTo>
                    <a:pt x="48" y="194"/>
                    <a:pt x="6" y="152"/>
                    <a:pt x="6" y="100"/>
                  </a:cubicBezTo>
                  <a:cubicBezTo>
                    <a:pt x="6" y="49"/>
                    <a:pt x="48" y="6"/>
                    <a:pt x="100" y="6"/>
                  </a:cubicBezTo>
                  <a:moveTo>
                    <a:pt x="100" y="0"/>
                  </a:moveTo>
                  <a:cubicBezTo>
                    <a:pt x="45" y="0"/>
                    <a:pt x="0" y="45"/>
                    <a:pt x="0" y="100"/>
                  </a:cubicBezTo>
                  <a:cubicBezTo>
                    <a:pt x="0" y="156"/>
                    <a:pt x="45" y="200"/>
                    <a:pt x="100" y="200"/>
                  </a:cubicBezTo>
                  <a:cubicBezTo>
                    <a:pt x="156" y="200"/>
                    <a:pt x="200" y="156"/>
                    <a:pt x="200" y="100"/>
                  </a:cubicBezTo>
                  <a:cubicBezTo>
                    <a:pt x="200" y="45"/>
                    <a:pt x="156" y="0"/>
                    <a:pt x="100" y="0"/>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9" name="Group 38"/>
          <p:cNvGrpSpPr/>
          <p:nvPr userDrawn="1"/>
        </p:nvGrpSpPr>
        <p:grpSpPr>
          <a:xfrm>
            <a:off x="-2911991" y="-7938"/>
            <a:ext cx="752475" cy="750888"/>
            <a:chOff x="-2917205" y="325437"/>
            <a:chExt cx="752475" cy="750888"/>
          </a:xfrm>
        </p:grpSpPr>
        <p:sp>
          <p:nvSpPr>
            <p:cNvPr id="40" name="Freeform 45"/>
            <p:cNvSpPr>
              <a:spLocks/>
            </p:cNvSpPr>
            <p:nvPr userDrawn="1"/>
          </p:nvSpPr>
          <p:spPr bwMode="auto">
            <a:xfrm>
              <a:off x="-2598118" y="787400"/>
              <a:ext cx="42863" cy="41275"/>
            </a:xfrm>
            <a:custGeom>
              <a:avLst/>
              <a:gdLst>
                <a:gd name="T0" fmla="*/ 4 w 11"/>
                <a:gd name="T1" fmla="*/ 1 h 11"/>
                <a:gd name="T2" fmla="*/ 1 w 11"/>
                <a:gd name="T3" fmla="*/ 1 h 11"/>
                <a:gd name="T4" fmla="*/ 1 w 11"/>
                <a:gd name="T5" fmla="*/ 4 h 11"/>
                <a:gd name="T6" fmla="*/ 7 w 11"/>
                <a:gd name="T7" fmla="*/ 10 h 11"/>
                <a:gd name="T8" fmla="*/ 9 w 11"/>
                <a:gd name="T9" fmla="*/ 11 h 11"/>
                <a:gd name="T10" fmla="*/ 10 w 11"/>
                <a:gd name="T11" fmla="*/ 10 h 11"/>
                <a:gd name="T12" fmla="*/ 10 w 11"/>
                <a:gd name="T13" fmla="*/ 7 h 11"/>
                <a:gd name="T14" fmla="*/ 4 w 11"/>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1">
                  <a:moveTo>
                    <a:pt x="4" y="1"/>
                  </a:moveTo>
                  <a:cubicBezTo>
                    <a:pt x="3" y="0"/>
                    <a:pt x="2" y="0"/>
                    <a:pt x="1" y="1"/>
                  </a:cubicBezTo>
                  <a:cubicBezTo>
                    <a:pt x="0" y="2"/>
                    <a:pt x="0" y="3"/>
                    <a:pt x="1" y="4"/>
                  </a:cubicBezTo>
                  <a:cubicBezTo>
                    <a:pt x="7" y="10"/>
                    <a:pt x="7" y="10"/>
                    <a:pt x="7" y="10"/>
                  </a:cubicBezTo>
                  <a:cubicBezTo>
                    <a:pt x="7" y="10"/>
                    <a:pt x="8" y="11"/>
                    <a:pt x="9" y="11"/>
                  </a:cubicBezTo>
                  <a:cubicBezTo>
                    <a:pt x="9" y="11"/>
                    <a:pt x="10" y="11"/>
                    <a:pt x="10" y="10"/>
                  </a:cubicBezTo>
                  <a:cubicBezTo>
                    <a:pt x="11" y="9"/>
                    <a:pt x="11" y="8"/>
                    <a:pt x="10" y="7"/>
                  </a:cubicBezTo>
                  <a:lnTo>
                    <a:pt x="4" y="1"/>
                  </a:ln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6"/>
            <p:cNvSpPr>
              <a:spLocks/>
            </p:cNvSpPr>
            <p:nvPr userDrawn="1"/>
          </p:nvSpPr>
          <p:spPr bwMode="auto">
            <a:xfrm>
              <a:off x="-2552080" y="742950"/>
              <a:ext cx="41275" cy="41275"/>
            </a:xfrm>
            <a:custGeom>
              <a:avLst/>
              <a:gdLst>
                <a:gd name="T0" fmla="*/ 4 w 11"/>
                <a:gd name="T1" fmla="*/ 1 h 11"/>
                <a:gd name="T2" fmla="*/ 1 w 11"/>
                <a:gd name="T3" fmla="*/ 1 h 11"/>
                <a:gd name="T4" fmla="*/ 1 w 11"/>
                <a:gd name="T5" fmla="*/ 4 h 11"/>
                <a:gd name="T6" fmla="*/ 7 w 11"/>
                <a:gd name="T7" fmla="*/ 10 h 11"/>
                <a:gd name="T8" fmla="*/ 8 w 11"/>
                <a:gd name="T9" fmla="*/ 11 h 11"/>
                <a:gd name="T10" fmla="*/ 10 w 11"/>
                <a:gd name="T11" fmla="*/ 10 h 11"/>
                <a:gd name="T12" fmla="*/ 10 w 11"/>
                <a:gd name="T13" fmla="*/ 7 h 11"/>
                <a:gd name="T14" fmla="*/ 4 w 11"/>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1">
                  <a:moveTo>
                    <a:pt x="4" y="1"/>
                  </a:moveTo>
                  <a:cubicBezTo>
                    <a:pt x="3" y="0"/>
                    <a:pt x="2" y="0"/>
                    <a:pt x="1" y="1"/>
                  </a:cubicBezTo>
                  <a:cubicBezTo>
                    <a:pt x="0" y="2"/>
                    <a:pt x="0" y="3"/>
                    <a:pt x="1" y="4"/>
                  </a:cubicBezTo>
                  <a:cubicBezTo>
                    <a:pt x="7" y="10"/>
                    <a:pt x="7" y="10"/>
                    <a:pt x="7" y="10"/>
                  </a:cubicBezTo>
                  <a:cubicBezTo>
                    <a:pt x="7" y="11"/>
                    <a:pt x="8" y="11"/>
                    <a:pt x="8" y="11"/>
                  </a:cubicBezTo>
                  <a:cubicBezTo>
                    <a:pt x="9" y="11"/>
                    <a:pt x="9" y="11"/>
                    <a:pt x="10" y="10"/>
                  </a:cubicBezTo>
                  <a:cubicBezTo>
                    <a:pt x="11" y="9"/>
                    <a:pt x="11" y="8"/>
                    <a:pt x="10" y="7"/>
                  </a:cubicBezTo>
                  <a:lnTo>
                    <a:pt x="4" y="1"/>
                  </a:ln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7"/>
            <p:cNvSpPr>
              <a:spLocks/>
            </p:cNvSpPr>
            <p:nvPr userDrawn="1"/>
          </p:nvSpPr>
          <p:spPr bwMode="auto">
            <a:xfrm>
              <a:off x="-2560018" y="776287"/>
              <a:ext cx="26988" cy="30163"/>
            </a:xfrm>
            <a:custGeom>
              <a:avLst/>
              <a:gdLst>
                <a:gd name="T0" fmla="*/ 4 w 7"/>
                <a:gd name="T1" fmla="*/ 1 h 8"/>
                <a:gd name="T2" fmla="*/ 1 w 7"/>
                <a:gd name="T3" fmla="*/ 1 h 8"/>
                <a:gd name="T4" fmla="*/ 1 w 7"/>
                <a:gd name="T5" fmla="*/ 5 h 8"/>
                <a:gd name="T6" fmla="*/ 3 w 7"/>
                <a:gd name="T7" fmla="*/ 7 h 8"/>
                <a:gd name="T8" fmla="*/ 4 w 7"/>
                <a:gd name="T9" fmla="*/ 8 h 8"/>
                <a:gd name="T10" fmla="*/ 6 w 7"/>
                <a:gd name="T11" fmla="*/ 7 h 8"/>
                <a:gd name="T12" fmla="*/ 6 w 7"/>
                <a:gd name="T13" fmla="*/ 4 h 8"/>
                <a:gd name="T14" fmla="*/ 4 w 7"/>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4" y="1"/>
                  </a:moveTo>
                  <a:cubicBezTo>
                    <a:pt x="3" y="0"/>
                    <a:pt x="1" y="0"/>
                    <a:pt x="1" y="1"/>
                  </a:cubicBezTo>
                  <a:cubicBezTo>
                    <a:pt x="0" y="2"/>
                    <a:pt x="0" y="4"/>
                    <a:pt x="1" y="5"/>
                  </a:cubicBezTo>
                  <a:cubicBezTo>
                    <a:pt x="3" y="7"/>
                    <a:pt x="3" y="7"/>
                    <a:pt x="3" y="7"/>
                  </a:cubicBezTo>
                  <a:cubicBezTo>
                    <a:pt x="3" y="7"/>
                    <a:pt x="4" y="8"/>
                    <a:pt x="4" y="8"/>
                  </a:cubicBezTo>
                  <a:cubicBezTo>
                    <a:pt x="5" y="8"/>
                    <a:pt x="6" y="8"/>
                    <a:pt x="6" y="7"/>
                  </a:cubicBezTo>
                  <a:cubicBezTo>
                    <a:pt x="7" y="6"/>
                    <a:pt x="7" y="5"/>
                    <a:pt x="6" y="4"/>
                  </a:cubicBezTo>
                  <a:lnTo>
                    <a:pt x="4" y="1"/>
                  </a:ln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8"/>
            <p:cNvSpPr>
              <a:spLocks/>
            </p:cNvSpPr>
            <p:nvPr userDrawn="1"/>
          </p:nvSpPr>
          <p:spPr bwMode="auto">
            <a:xfrm>
              <a:off x="-2510805" y="696912"/>
              <a:ext cx="44450" cy="41275"/>
            </a:xfrm>
            <a:custGeom>
              <a:avLst/>
              <a:gdLst>
                <a:gd name="T0" fmla="*/ 5 w 12"/>
                <a:gd name="T1" fmla="*/ 1 h 11"/>
                <a:gd name="T2" fmla="*/ 1 w 12"/>
                <a:gd name="T3" fmla="*/ 1 h 11"/>
                <a:gd name="T4" fmla="*/ 1 w 12"/>
                <a:gd name="T5" fmla="*/ 5 h 11"/>
                <a:gd name="T6" fmla="*/ 7 w 12"/>
                <a:gd name="T7" fmla="*/ 11 h 11"/>
                <a:gd name="T8" fmla="*/ 9 w 12"/>
                <a:gd name="T9" fmla="*/ 11 h 11"/>
                <a:gd name="T10" fmla="*/ 11 w 12"/>
                <a:gd name="T11" fmla="*/ 11 h 11"/>
                <a:gd name="T12" fmla="*/ 11 w 12"/>
                <a:gd name="T13" fmla="*/ 7 h 11"/>
                <a:gd name="T14" fmla="*/ 5 w 12"/>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1">
                  <a:moveTo>
                    <a:pt x="5" y="1"/>
                  </a:moveTo>
                  <a:cubicBezTo>
                    <a:pt x="4" y="0"/>
                    <a:pt x="2" y="0"/>
                    <a:pt x="1" y="1"/>
                  </a:cubicBezTo>
                  <a:cubicBezTo>
                    <a:pt x="0" y="2"/>
                    <a:pt x="0" y="4"/>
                    <a:pt x="1" y="5"/>
                  </a:cubicBezTo>
                  <a:cubicBezTo>
                    <a:pt x="7" y="11"/>
                    <a:pt x="7" y="11"/>
                    <a:pt x="7" y="11"/>
                  </a:cubicBezTo>
                  <a:cubicBezTo>
                    <a:pt x="8" y="11"/>
                    <a:pt x="8" y="11"/>
                    <a:pt x="9" y="11"/>
                  </a:cubicBezTo>
                  <a:cubicBezTo>
                    <a:pt x="10" y="11"/>
                    <a:pt x="10" y="11"/>
                    <a:pt x="11" y="11"/>
                  </a:cubicBezTo>
                  <a:cubicBezTo>
                    <a:pt x="12" y="10"/>
                    <a:pt x="12" y="8"/>
                    <a:pt x="11" y="7"/>
                  </a:cubicBezTo>
                  <a:lnTo>
                    <a:pt x="5" y="1"/>
                  </a:ln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9"/>
            <p:cNvSpPr>
              <a:spLocks/>
            </p:cNvSpPr>
            <p:nvPr userDrawn="1"/>
          </p:nvSpPr>
          <p:spPr bwMode="auto">
            <a:xfrm>
              <a:off x="-2518743" y="735012"/>
              <a:ext cx="30163" cy="26988"/>
            </a:xfrm>
            <a:custGeom>
              <a:avLst/>
              <a:gdLst>
                <a:gd name="T0" fmla="*/ 5 w 8"/>
                <a:gd name="T1" fmla="*/ 1 h 7"/>
                <a:gd name="T2" fmla="*/ 1 w 8"/>
                <a:gd name="T3" fmla="*/ 1 h 7"/>
                <a:gd name="T4" fmla="*/ 1 w 8"/>
                <a:gd name="T5" fmla="*/ 4 h 7"/>
                <a:gd name="T6" fmla="*/ 3 w 8"/>
                <a:gd name="T7" fmla="*/ 7 h 7"/>
                <a:gd name="T8" fmla="*/ 5 w 8"/>
                <a:gd name="T9" fmla="*/ 7 h 7"/>
                <a:gd name="T10" fmla="*/ 7 w 8"/>
                <a:gd name="T11" fmla="*/ 7 h 7"/>
                <a:gd name="T12" fmla="*/ 7 w 8"/>
                <a:gd name="T13" fmla="*/ 3 h 7"/>
                <a:gd name="T14" fmla="*/ 5 w 8"/>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7">
                  <a:moveTo>
                    <a:pt x="5" y="1"/>
                  </a:moveTo>
                  <a:cubicBezTo>
                    <a:pt x="4" y="0"/>
                    <a:pt x="2" y="0"/>
                    <a:pt x="1" y="1"/>
                  </a:cubicBezTo>
                  <a:cubicBezTo>
                    <a:pt x="0" y="2"/>
                    <a:pt x="0" y="3"/>
                    <a:pt x="1" y="4"/>
                  </a:cubicBezTo>
                  <a:cubicBezTo>
                    <a:pt x="3" y="7"/>
                    <a:pt x="3" y="7"/>
                    <a:pt x="3" y="7"/>
                  </a:cubicBezTo>
                  <a:cubicBezTo>
                    <a:pt x="4" y="7"/>
                    <a:pt x="5" y="7"/>
                    <a:pt x="5" y="7"/>
                  </a:cubicBezTo>
                  <a:cubicBezTo>
                    <a:pt x="6" y="7"/>
                    <a:pt x="6" y="7"/>
                    <a:pt x="7" y="7"/>
                  </a:cubicBezTo>
                  <a:cubicBezTo>
                    <a:pt x="8" y="6"/>
                    <a:pt x="8" y="4"/>
                    <a:pt x="7" y="3"/>
                  </a:cubicBezTo>
                  <a:lnTo>
                    <a:pt x="5" y="1"/>
                  </a:ln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50"/>
            <p:cNvSpPr>
              <a:spLocks/>
            </p:cNvSpPr>
            <p:nvPr userDrawn="1"/>
          </p:nvSpPr>
          <p:spPr bwMode="auto">
            <a:xfrm>
              <a:off x="-2466355" y="655637"/>
              <a:ext cx="41275" cy="41275"/>
            </a:xfrm>
            <a:custGeom>
              <a:avLst/>
              <a:gdLst>
                <a:gd name="T0" fmla="*/ 4 w 11"/>
                <a:gd name="T1" fmla="*/ 1 h 11"/>
                <a:gd name="T2" fmla="*/ 1 w 11"/>
                <a:gd name="T3" fmla="*/ 1 h 11"/>
                <a:gd name="T4" fmla="*/ 1 w 11"/>
                <a:gd name="T5" fmla="*/ 4 h 11"/>
                <a:gd name="T6" fmla="*/ 7 w 11"/>
                <a:gd name="T7" fmla="*/ 10 h 11"/>
                <a:gd name="T8" fmla="*/ 9 w 11"/>
                <a:gd name="T9" fmla="*/ 11 h 11"/>
                <a:gd name="T10" fmla="*/ 10 w 11"/>
                <a:gd name="T11" fmla="*/ 10 h 11"/>
                <a:gd name="T12" fmla="*/ 10 w 11"/>
                <a:gd name="T13" fmla="*/ 7 h 11"/>
                <a:gd name="T14" fmla="*/ 4 w 11"/>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1">
                  <a:moveTo>
                    <a:pt x="4" y="1"/>
                  </a:moveTo>
                  <a:cubicBezTo>
                    <a:pt x="3" y="0"/>
                    <a:pt x="2" y="0"/>
                    <a:pt x="1" y="1"/>
                  </a:cubicBezTo>
                  <a:cubicBezTo>
                    <a:pt x="0" y="2"/>
                    <a:pt x="0" y="3"/>
                    <a:pt x="1" y="4"/>
                  </a:cubicBezTo>
                  <a:cubicBezTo>
                    <a:pt x="7" y="10"/>
                    <a:pt x="7" y="10"/>
                    <a:pt x="7" y="10"/>
                  </a:cubicBezTo>
                  <a:cubicBezTo>
                    <a:pt x="7" y="11"/>
                    <a:pt x="8" y="11"/>
                    <a:pt x="9" y="11"/>
                  </a:cubicBezTo>
                  <a:cubicBezTo>
                    <a:pt x="9" y="11"/>
                    <a:pt x="10" y="11"/>
                    <a:pt x="10" y="10"/>
                  </a:cubicBezTo>
                  <a:cubicBezTo>
                    <a:pt x="11" y="9"/>
                    <a:pt x="11" y="8"/>
                    <a:pt x="10" y="7"/>
                  </a:cubicBezTo>
                  <a:lnTo>
                    <a:pt x="4" y="1"/>
                  </a:ln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51"/>
            <p:cNvSpPr>
              <a:spLocks/>
            </p:cNvSpPr>
            <p:nvPr userDrawn="1"/>
          </p:nvSpPr>
          <p:spPr bwMode="auto">
            <a:xfrm>
              <a:off x="-2472705" y="690562"/>
              <a:ext cx="30163" cy="28575"/>
            </a:xfrm>
            <a:custGeom>
              <a:avLst/>
              <a:gdLst>
                <a:gd name="T0" fmla="*/ 4 w 8"/>
                <a:gd name="T1" fmla="*/ 1 h 8"/>
                <a:gd name="T2" fmla="*/ 1 w 8"/>
                <a:gd name="T3" fmla="*/ 1 h 8"/>
                <a:gd name="T4" fmla="*/ 1 w 8"/>
                <a:gd name="T5" fmla="*/ 5 h 8"/>
                <a:gd name="T6" fmla="*/ 3 w 8"/>
                <a:gd name="T7" fmla="*/ 7 h 8"/>
                <a:gd name="T8" fmla="*/ 5 w 8"/>
                <a:gd name="T9" fmla="*/ 8 h 8"/>
                <a:gd name="T10" fmla="*/ 7 w 8"/>
                <a:gd name="T11" fmla="*/ 7 h 8"/>
                <a:gd name="T12" fmla="*/ 7 w 8"/>
                <a:gd name="T13" fmla="*/ 3 h 8"/>
                <a:gd name="T14" fmla="*/ 4 w 8"/>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8">
                  <a:moveTo>
                    <a:pt x="4" y="1"/>
                  </a:moveTo>
                  <a:cubicBezTo>
                    <a:pt x="3" y="0"/>
                    <a:pt x="2" y="0"/>
                    <a:pt x="1" y="1"/>
                  </a:cubicBezTo>
                  <a:cubicBezTo>
                    <a:pt x="0" y="2"/>
                    <a:pt x="0" y="4"/>
                    <a:pt x="1" y="5"/>
                  </a:cubicBezTo>
                  <a:cubicBezTo>
                    <a:pt x="3" y="7"/>
                    <a:pt x="3" y="7"/>
                    <a:pt x="3" y="7"/>
                  </a:cubicBezTo>
                  <a:cubicBezTo>
                    <a:pt x="4" y="7"/>
                    <a:pt x="4" y="8"/>
                    <a:pt x="5" y="8"/>
                  </a:cubicBezTo>
                  <a:cubicBezTo>
                    <a:pt x="5" y="8"/>
                    <a:pt x="6" y="7"/>
                    <a:pt x="7" y="7"/>
                  </a:cubicBezTo>
                  <a:cubicBezTo>
                    <a:pt x="8" y="6"/>
                    <a:pt x="8" y="4"/>
                    <a:pt x="7" y="3"/>
                  </a:cubicBezTo>
                  <a:lnTo>
                    <a:pt x="4" y="1"/>
                  </a:ln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52"/>
            <p:cNvSpPr>
              <a:spLocks noEditPoints="1"/>
            </p:cNvSpPr>
            <p:nvPr userDrawn="1"/>
          </p:nvSpPr>
          <p:spPr bwMode="auto">
            <a:xfrm>
              <a:off x="-2687018" y="550862"/>
              <a:ext cx="363538" cy="368300"/>
            </a:xfrm>
            <a:custGeom>
              <a:avLst/>
              <a:gdLst>
                <a:gd name="T0" fmla="*/ 96 w 97"/>
                <a:gd name="T1" fmla="*/ 1 h 98"/>
                <a:gd name="T2" fmla="*/ 93 w 97"/>
                <a:gd name="T3" fmla="*/ 1 h 98"/>
                <a:gd name="T4" fmla="*/ 80 w 97"/>
                <a:gd name="T5" fmla="*/ 15 h 98"/>
                <a:gd name="T6" fmla="*/ 76 w 97"/>
                <a:gd name="T7" fmla="*/ 11 h 98"/>
                <a:gd name="T8" fmla="*/ 72 w 97"/>
                <a:gd name="T9" fmla="*/ 11 h 98"/>
                <a:gd name="T10" fmla="*/ 72 w 97"/>
                <a:gd name="T11" fmla="*/ 12 h 98"/>
                <a:gd name="T12" fmla="*/ 72 w 97"/>
                <a:gd name="T13" fmla="*/ 11 h 98"/>
                <a:gd name="T14" fmla="*/ 63 w 97"/>
                <a:gd name="T15" fmla="*/ 11 h 98"/>
                <a:gd name="T16" fmla="*/ 13 w 97"/>
                <a:gd name="T17" fmla="*/ 62 h 98"/>
                <a:gd name="T18" fmla="*/ 11 w 97"/>
                <a:gd name="T19" fmla="*/ 66 h 98"/>
                <a:gd name="T20" fmla="*/ 13 w 97"/>
                <a:gd name="T21" fmla="*/ 70 h 98"/>
                <a:gd name="T22" fmla="*/ 18 w 97"/>
                <a:gd name="T23" fmla="*/ 76 h 98"/>
                <a:gd name="T24" fmla="*/ 8 w 97"/>
                <a:gd name="T25" fmla="*/ 86 h 98"/>
                <a:gd name="T26" fmla="*/ 4 w 97"/>
                <a:gd name="T27" fmla="*/ 83 h 98"/>
                <a:gd name="T28" fmla="*/ 1 w 97"/>
                <a:gd name="T29" fmla="*/ 83 h 98"/>
                <a:gd name="T30" fmla="*/ 1 w 97"/>
                <a:gd name="T31" fmla="*/ 86 h 98"/>
                <a:gd name="T32" fmla="*/ 6 w 97"/>
                <a:gd name="T33" fmla="*/ 92 h 98"/>
                <a:gd name="T34" fmla="*/ 6 w 97"/>
                <a:gd name="T35" fmla="*/ 92 h 98"/>
                <a:gd name="T36" fmla="*/ 6 w 97"/>
                <a:gd name="T37" fmla="*/ 92 h 98"/>
                <a:gd name="T38" fmla="*/ 12 w 97"/>
                <a:gd name="T39" fmla="*/ 97 h 98"/>
                <a:gd name="T40" fmla="*/ 14 w 97"/>
                <a:gd name="T41" fmla="*/ 98 h 98"/>
                <a:gd name="T42" fmla="*/ 15 w 97"/>
                <a:gd name="T43" fmla="*/ 97 h 98"/>
                <a:gd name="T44" fmla="*/ 15 w 97"/>
                <a:gd name="T45" fmla="*/ 94 h 98"/>
                <a:gd name="T46" fmla="*/ 12 w 97"/>
                <a:gd name="T47" fmla="*/ 90 h 98"/>
                <a:gd name="T48" fmla="*/ 22 w 97"/>
                <a:gd name="T49" fmla="*/ 79 h 98"/>
                <a:gd name="T50" fmla="*/ 27 w 97"/>
                <a:gd name="T51" fmla="*/ 85 h 98"/>
                <a:gd name="T52" fmla="*/ 32 w 97"/>
                <a:gd name="T53" fmla="*/ 87 h 98"/>
                <a:gd name="T54" fmla="*/ 32 w 97"/>
                <a:gd name="T55" fmla="*/ 87 h 98"/>
                <a:gd name="T56" fmla="*/ 36 w 97"/>
                <a:gd name="T57" fmla="*/ 85 h 98"/>
                <a:gd name="T58" fmla="*/ 86 w 97"/>
                <a:gd name="T59" fmla="*/ 34 h 98"/>
                <a:gd name="T60" fmla="*/ 88 w 97"/>
                <a:gd name="T61" fmla="*/ 30 h 98"/>
                <a:gd name="T62" fmla="*/ 86 w 97"/>
                <a:gd name="T63" fmla="*/ 26 h 98"/>
                <a:gd name="T64" fmla="*/ 86 w 97"/>
                <a:gd name="T65" fmla="*/ 26 h 98"/>
                <a:gd name="T66" fmla="*/ 87 w 97"/>
                <a:gd name="T67" fmla="*/ 25 h 98"/>
                <a:gd name="T68" fmla="*/ 87 w 97"/>
                <a:gd name="T69" fmla="*/ 22 h 98"/>
                <a:gd name="T70" fmla="*/ 83 w 97"/>
                <a:gd name="T71" fmla="*/ 18 h 98"/>
                <a:gd name="T72" fmla="*/ 96 w 97"/>
                <a:gd name="T73" fmla="*/ 4 h 98"/>
                <a:gd name="T74" fmla="*/ 96 w 97"/>
                <a:gd name="T75" fmla="*/ 1 h 98"/>
                <a:gd name="T76" fmla="*/ 83 w 97"/>
                <a:gd name="T77" fmla="*/ 31 h 98"/>
                <a:gd name="T78" fmla="*/ 32 w 97"/>
                <a:gd name="T79" fmla="*/ 82 h 98"/>
                <a:gd name="T80" fmla="*/ 32 w 97"/>
                <a:gd name="T81" fmla="*/ 82 h 98"/>
                <a:gd name="T82" fmla="*/ 32 w 97"/>
                <a:gd name="T83" fmla="*/ 82 h 98"/>
                <a:gd name="T84" fmla="*/ 31 w 97"/>
                <a:gd name="T85" fmla="*/ 82 h 98"/>
                <a:gd name="T86" fmla="*/ 16 w 97"/>
                <a:gd name="T87" fmla="*/ 67 h 98"/>
                <a:gd name="T88" fmla="*/ 15 w 97"/>
                <a:gd name="T89" fmla="*/ 66 h 98"/>
                <a:gd name="T90" fmla="*/ 16 w 97"/>
                <a:gd name="T91" fmla="*/ 65 h 98"/>
                <a:gd name="T92" fmla="*/ 67 w 97"/>
                <a:gd name="T93" fmla="*/ 15 h 98"/>
                <a:gd name="T94" fmla="*/ 68 w 97"/>
                <a:gd name="T95" fmla="*/ 14 h 98"/>
                <a:gd name="T96" fmla="*/ 68 w 97"/>
                <a:gd name="T97" fmla="*/ 15 h 98"/>
                <a:gd name="T98" fmla="*/ 76 w 97"/>
                <a:gd name="T99" fmla="*/ 22 h 98"/>
                <a:gd name="T100" fmla="*/ 76 w 97"/>
                <a:gd name="T101" fmla="*/ 22 h 98"/>
                <a:gd name="T102" fmla="*/ 76 w 97"/>
                <a:gd name="T103" fmla="*/ 22 h 98"/>
                <a:gd name="T104" fmla="*/ 83 w 97"/>
                <a:gd name="T105" fmla="*/ 30 h 98"/>
                <a:gd name="T106" fmla="*/ 84 w 97"/>
                <a:gd name="T107" fmla="*/ 30 h 98"/>
                <a:gd name="T108" fmla="*/ 83 w 97"/>
                <a:gd name="T109" fmla="*/ 3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98">
                  <a:moveTo>
                    <a:pt x="96" y="1"/>
                  </a:moveTo>
                  <a:cubicBezTo>
                    <a:pt x="95" y="0"/>
                    <a:pt x="94" y="0"/>
                    <a:pt x="93" y="1"/>
                  </a:cubicBezTo>
                  <a:cubicBezTo>
                    <a:pt x="80" y="15"/>
                    <a:pt x="80" y="15"/>
                    <a:pt x="80" y="15"/>
                  </a:cubicBezTo>
                  <a:cubicBezTo>
                    <a:pt x="76" y="11"/>
                    <a:pt x="76" y="11"/>
                    <a:pt x="76" y="11"/>
                  </a:cubicBezTo>
                  <a:cubicBezTo>
                    <a:pt x="75" y="10"/>
                    <a:pt x="73" y="10"/>
                    <a:pt x="72" y="11"/>
                  </a:cubicBezTo>
                  <a:cubicBezTo>
                    <a:pt x="72" y="11"/>
                    <a:pt x="72" y="11"/>
                    <a:pt x="72" y="12"/>
                  </a:cubicBezTo>
                  <a:cubicBezTo>
                    <a:pt x="72" y="11"/>
                    <a:pt x="72" y="11"/>
                    <a:pt x="72" y="11"/>
                  </a:cubicBezTo>
                  <a:cubicBezTo>
                    <a:pt x="69" y="9"/>
                    <a:pt x="66" y="9"/>
                    <a:pt x="63" y="11"/>
                  </a:cubicBezTo>
                  <a:cubicBezTo>
                    <a:pt x="13" y="62"/>
                    <a:pt x="13" y="62"/>
                    <a:pt x="13" y="62"/>
                  </a:cubicBezTo>
                  <a:cubicBezTo>
                    <a:pt x="12" y="63"/>
                    <a:pt x="11" y="65"/>
                    <a:pt x="11" y="66"/>
                  </a:cubicBezTo>
                  <a:cubicBezTo>
                    <a:pt x="11" y="68"/>
                    <a:pt x="12" y="69"/>
                    <a:pt x="13" y="70"/>
                  </a:cubicBezTo>
                  <a:cubicBezTo>
                    <a:pt x="18" y="76"/>
                    <a:pt x="18" y="76"/>
                    <a:pt x="18" y="76"/>
                  </a:cubicBezTo>
                  <a:cubicBezTo>
                    <a:pt x="8" y="86"/>
                    <a:pt x="8" y="86"/>
                    <a:pt x="8" y="86"/>
                  </a:cubicBezTo>
                  <a:cubicBezTo>
                    <a:pt x="4" y="83"/>
                    <a:pt x="4" y="83"/>
                    <a:pt x="4" y="83"/>
                  </a:cubicBezTo>
                  <a:cubicBezTo>
                    <a:pt x="3" y="82"/>
                    <a:pt x="2" y="82"/>
                    <a:pt x="1" y="83"/>
                  </a:cubicBezTo>
                  <a:cubicBezTo>
                    <a:pt x="0" y="83"/>
                    <a:pt x="0" y="85"/>
                    <a:pt x="1" y="86"/>
                  </a:cubicBezTo>
                  <a:cubicBezTo>
                    <a:pt x="6" y="92"/>
                    <a:pt x="6" y="92"/>
                    <a:pt x="6" y="92"/>
                  </a:cubicBezTo>
                  <a:cubicBezTo>
                    <a:pt x="6" y="92"/>
                    <a:pt x="6" y="92"/>
                    <a:pt x="6" y="92"/>
                  </a:cubicBezTo>
                  <a:cubicBezTo>
                    <a:pt x="6" y="92"/>
                    <a:pt x="6" y="92"/>
                    <a:pt x="6" y="92"/>
                  </a:cubicBezTo>
                  <a:cubicBezTo>
                    <a:pt x="12" y="97"/>
                    <a:pt x="12" y="97"/>
                    <a:pt x="12" y="97"/>
                  </a:cubicBezTo>
                  <a:cubicBezTo>
                    <a:pt x="12" y="97"/>
                    <a:pt x="13" y="98"/>
                    <a:pt x="14" y="98"/>
                  </a:cubicBezTo>
                  <a:cubicBezTo>
                    <a:pt x="14" y="98"/>
                    <a:pt x="15" y="98"/>
                    <a:pt x="15" y="97"/>
                  </a:cubicBezTo>
                  <a:cubicBezTo>
                    <a:pt x="16" y="96"/>
                    <a:pt x="16" y="95"/>
                    <a:pt x="15" y="94"/>
                  </a:cubicBezTo>
                  <a:cubicBezTo>
                    <a:pt x="12" y="90"/>
                    <a:pt x="12" y="90"/>
                    <a:pt x="12" y="90"/>
                  </a:cubicBezTo>
                  <a:cubicBezTo>
                    <a:pt x="22" y="79"/>
                    <a:pt x="22" y="79"/>
                    <a:pt x="22" y="79"/>
                  </a:cubicBezTo>
                  <a:cubicBezTo>
                    <a:pt x="27" y="85"/>
                    <a:pt x="27" y="85"/>
                    <a:pt x="27" y="85"/>
                  </a:cubicBezTo>
                  <a:cubicBezTo>
                    <a:pt x="29" y="86"/>
                    <a:pt x="30" y="87"/>
                    <a:pt x="32" y="87"/>
                  </a:cubicBezTo>
                  <a:cubicBezTo>
                    <a:pt x="32" y="87"/>
                    <a:pt x="32" y="87"/>
                    <a:pt x="32" y="87"/>
                  </a:cubicBezTo>
                  <a:cubicBezTo>
                    <a:pt x="33" y="87"/>
                    <a:pt x="35" y="86"/>
                    <a:pt x="36" y="85"/>
                  </a:cubicBezTo>
                  <a:cubicBezTo>
                    <a:pt x="86" y="34"/>
                    <a:pt x="86" y="34"/>
                    <a:pt x="86" y="34"/>
                  </a:cubicBezTo>
                  <a:cubicBezTo>
                    <a:pt x="88" y="33"/>
                    <a:pt x="88" y="32"/>
                    <a:pt x="88" y="30"/>
                  </a:cubicBezTo>
                  <a:cubicBezTo>
                    <a:pt x="88" y="29"/>
                    <a:pt x="88" y="27"/>
                    <a:pt x="86" y="26"/>
                  </a:cubicBezTo>
                  <a:cubicBezTo>
                    <a:pt x="86" y="26"/>
                    <a:pt x="86" y="26"/>
                    <a:pt x="86" y="26"/>
                  </a:cubicBezTo>
                  <a:cubicBezTo>
                    <a:pt x="86" y="26"/>
                    <a:pt x="86" y="26"/>
                    <a:pt x="87" y="25"/>
                  </a:cubicBezTo>
                  <a:cubicBezTo>
                    <a:pt x="88" y="24"/>
                    <a:pt x="88" y="23"/>
                    <a:pt x="87" y="22"/>
                  </a:cubicBezTo>
                  <a:cubicBezTo>
                    <a:pt x="83" y="18"/>
                    <a:pt x="83" y="18"/>
                    <a:pt x="83" y="18"/>
                  </a:cubicBezTo>
                  <a:cubicBezTo>
                    <a:pt x="96" y="4"/>
                    <a:pt x="96" y="4"/>
                    <a:pt x="96" y="4"/>
                  </a:cubicBezTo>
                  <a:cubicBezTo>
                    <a:pt x="97" y="4"/>
                    <a:pt x="97" y="2"/>
                    <a:pt x="96" y="1"/>
                  </a:cubicBezTo>
                  <a:close/>
                  <a:moveTo>
                    <a:pt x="83" y="31"/>
                  </a:moveTo>
                  <a:cubicBezTo>
                    <a:pt x="32" y="82"/>
                    <a:pt x="32" y="82"/>
                    <a:pt x="32" y="82"/>
                  </a:cubicBezTo>
                  <a:cubicBezTo>
                    <a:pt x="32" y="82"/>
                    <a:pt x="32" y="82"/>
                    <a:pt x="32" y="82"/>
                  </a:cubicBezTo>
                  <a:cubicBezTo>
                    <a:pt x="32" y="82"/>
                    <a:pt x="32" y="82"/>
                    <a:pt x="32" y="82"/>
                  </a:cubicBezTo>
                  <a:cubicBezTo>
                    <a:pt x="31" y="82"/>
                    <a:pt x="31" y="82"/>
                    <a:pt x="31" y="82"/>
                  </a:cubicBezTo>
                  <a:cubicBezTo>
                    <a:pt x="16" y="67"/>
                    <a:pt x="16" y="67"/>
                    <a:pt x="16" y="67"/>
                  </a:cubicBezTo>
                  <a:cubicBezTo>
                    <a:pt x="16" y="67"/>
                    <a:pt x="15" y="67"/>
                    <a:pt x="15" y="66"/>
                  </a:cubicBezTo>
                  <a:cubicBezTo>
                    <a:pt x="15" y="66"/>
                    <a:pt x="16" y="66"/>
                    <a:pt x="16" y="65"/>
                  </a:cubicBezTo>
                  <a:cubicBezTo>
                    <a:pt x="67" y="15"/>
                    <a:pt x="67" y="15"/>
                    <a:pt x="67" y="15"/>
                  </a:cubicBezTo>
                  <a:cubicBezTo>
                    <a:pt x="67" y="15"/>
                    <a:pt x="67" y="14"/>
                    <a:pt x="68" y="14"/>
                  </a:cubicBezTo>
                  <a:cubicBezTo>
                    <a:pt x="68" y="14"/>
                    <a:pt x="68" y="15"/>
                    <a:pt x="68" y="15"/>
                  </a:cubicBezTo>
                  <a:cubicBezTo>
                    <a:pt x="76" y="22"/>
                    <a:pt x="76" y="22"/>
                    <a:pt x="76" y="22"/>
                  </a:cubicBezTo>
                  <a:cubicBezTo>
                    <a:pt x="76" y="22"/>
                    <a:pt x="76" y="22"/>
                    <a:pt x="76" y="22"/>
                  </a:cubicBezTo>
                  <a:cubicBezTo>
                    <a:pt x="76" y="22"/>
                    <a:pt x="76" y="22"/>
                    <a:pt x="76" y="22"/>
                  </a:cubicBezTo>
                  <a:cubicBezTo>
                    <a:pt x="83" y="30"/>
                    <a:pt x="83" y="30"/>
                    <a:pt x="83" y="30"/>
                  </a:cubicBezTo>
                  <a:cubicBezTo>
                    <a:pt x="83" y="30"/>
                    <a:pt x="84" y="30"/>
                    <a:pt x="84" y="30"/>
                  </a:cubicBezTo>
                  <a:cubicBezTo>
                    <a:pt x="84" y="31"/>
                    <a:pt x="84" y="31"/>
                    <a:pt x="83" y="31"/>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53"/>
            <p:cNvSpPr>
              <a:spLocks noEditPoints="1"/>
            </p:cNvSpPr>
            <p:nvPr userDrawn="1"/>
          </p:nvSpPr>
          <p:spPr bwMode="auto">
            <a:xfrm>
              <a:off x="-2758455" y="482600"/>
              <a:ext cx="220663" cy="222250"/>
            </a:xfrm>
            <a:custGeom>
              <a:avLst/>
              <a:gdLst>
                <a:gd name="T0" fmla="*/ 29 w 59"/>
                <a:gd name="T1" fmla="*/ 59 h 59"/>
                <a:gd name="T2" fmla="*/ 50 w 59"/>
                <a:gd name="T3" fmla="*/ 50 h 59"/>
                <a:gd name="T4" fmla="*/ 59 w 59"/>
                <a:gd name="T5" fmla="*/ 30 h 59"/>
                <a:gd name="T6" fmla="*/ 50 w 59"/>
                <a:gd name="T7" fmla="*/ 9 h 59"/>
                <a:gd name="T8" fmla="*/ 29 w 59"/>
                <a:gd name="T9" fmla="*/ 0 h 59"/>
                <a:gd name="T10" fmla="*/ 9 w 59"/>
                <a:gd name="T11" fmla="*/ 9 h 59"/>
                <a:gd name="T12" fmla="*/ 9 w 59"/>
                <a:gd name="T13" fmla="*/ 9 h 59"/>
                <a:gd name="T14" fmla="*/ 9 w 59"/>
                <a:gd name="T15" fmla="*/ 9 h 59"/>
                <a:gd name="T16" fmla="*/ 0 w 59"/>
                <a:gd name="T17" fmla="*/ 29 h 59"/>
                <a:gd name="T18" fmla="*/ 9 w 59"/>
                <a:gd name="T19" fmla="*/ 50 h 59"/>
                <a:gd name="T20" fmla="*/ 29 w 59"/>
                <a:gd name="T21" fmla="*/ 59 h 59"/>
                <a:gd name="T22" fmla="*/ 47 w 59"/>
                <a:gd name="T23" fmla="*/ 12 h 59"/>
                <a:gd name="T24" fmla="*/ 54 w 59"/>
                <a:gd name="T25" fmla="*/ 30 h 59"/>
                <a:gd name="T26" fmla="*/ 48 w 59"/>
                <a:gd name="T27" fmla="*/ 45 h 59"/>
                <a:gd name="T28" fmla="*/ 14 w 59"/>
                <a:gd name="T29" fmla="*/ 11 h 59"/>
                <a:gd name="T30" fmla="*/ 29 w 59"/>
                <a:gd name="T31" fmla="*/ 5 h 59"/>
                <a:gd name="T32" fmla="*/ 47 w 59"/>
                <a:gd name="T33" fmla="*/ 12 h 59"/>
                <a:gd name="T34" fmla="*/ 10 w 59"/>
                <a:gd name="T35" fmla="*/ 14 h 59"/>
                <a:gd name="T36" fmla="*/ 45 w 59"/>
                <a:gd name="T37" fmla="*/ 49 h 59"/>
                <a:gd name="T38" fmla="*/ 29 w 59"/>
                <a:gd name="T39" fmla="*/ 54 h 59"/>
                <a:gd name="T40" fmla="*/ 12 w 59"/>
                <a:gd name="T41" fmla="*/ 47 h 59"/>
                <a:gd name="T42" fmla="*/ 5 w 59"/>
                <a:gd name="T43" fmla="*/ 30 h 59"/>
                <a:gd name="T44" fmla="*/ 10 w 59"/>
                <a:gd name="T45" fmla="*/ 1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 h="59">
                  <a:moveTo>
                    <a:pt x="29" y="59"/>
                  </a:moveTo>
                  <a:cubicBezTo>
                    <a:pt x="37" y="59"/>
                    <a:pt x="45" y="56"/>
                    <a:pt x="50" y="50"/>
                  </a:cubicBezTo>
                  <a:cubicBezTo>
                    <a:pt x="56" y="45"/>
                    <a:pt x="59" y="37"/>
                    <a:pt x="59" y="30"/>
                  </a:cubicBezTo>
                  <a:cubicBezTo>
                    <a:pt x="59" y="22"/>
                    <a:pt x="56" y="14"/>
                    <a:pt x="50" y="9"/>
                  </a:cubicBezTo>
                  <a:cubicBezTo>
                    <a:pt x="45" y="3"/>
                    <a:pt x="37" y="0"/>
                    <a:pt x="29" y="0"/>
                  </a:cubicBezTo>
                  <a:cubicBezTo>
                    <a:pt x="22" y="0"/>
                    <a:pt x="14" y="3"/>
                    <a:pt x="9" y="9"/>
                  </a:cubicBezTo>
                  <a:cubicBezTo>
                    <a:pt x="9" y="9"/>
                    <a:pt x="9" y="9"/>
                    <a:pt x="9" y="9"/>
                  </a:cubicBezTo>
                  <a:cubicBezTo>
                    <a:pt x="9" y="9"/>
                    <a:pt x="9" y="9"/>
                    <a:pt x="9" y="9"/>
                  </a:cubicBezTo>
                  <a:cubicBezTo>
                    <a:pt x="3" y="14"/>
                    <a:pt x="0" y="22"/>
                    <a:pt x="0" y="29"/>
                  </a:cubicBezTo>
                  <a:cubicBezTo>
                    <a:pt x="0" y="37"/>
                    <a:pt x="3" y="45"/>
                    <a:pt x="9" y="50"/>
                  </a:cubicBezTo>
                  <a:cubicBezTo>
                    <a:pt x="15" y="56"/>
                    <a:pt x="21" y="59"/>
                    <a:pt x="29" y="59"/>
                  </a:cubicBezTo>
                  <a:close/>
                  <a:moveTo>
                    <a:pt x="47" y="12"/>
                  </a:moveTo>
                  <a:cubicBezTo>
                    <a:pt x="51" y="17"/>
                    <a:pt x="54" y="23"/>
                    <a:pt x="54" y="30"/>
                  </a:cubicBezTo>
                  <a:cubicBezTo>
                    <a:pt x="54" y="35"/>
                    <a:pt x="52" y="41"/>
                    <a:pt x="48" y="45"/>
                  </a:cubicBezTo>
                  <a:cubicBezTo>
                    <a:pt x="14" y="11"/>
                    <a:pt x="14" y="11"/>
                    <a:pt x="14" y="11"/>
                  </a:cubicBezTo>
                  <a:cubicBezTo>
                    <a:pt x="18" y="7"/>
                    <a:pt x="24" y="5"/>
                    <a:pt x="29" y="5"/>
                  </a:cubicBezTo>
                  <a:cubicBezTo>
                    <a:pt x="36" y="5"/>
                    <a:pt x="42" y="8"/>
                    <a:pt x="47" y="12"/>
                  </a:cubicBezTo>
                  <a:close/>
                  <a:moveTo>
                    <a:pt x="10" y="14"/>
                  </a:moveTo>
                  <a:cubicBezTo>
                    <a:pt x="45" y="49"/>
                    <a:pt x="45" y="49"/>
                    <a:pt x="45" y="49"/>
                  </a:cubicBezTo>
                  <a:cubicBezTo>
                    <a:pt x="41" y="52"/>
                    <a:pt x="35" y="54"/>
                    <a:pt x="29" y="54"/>
                  </a:cubicBezTo>
                  <a:cubicBezTo>
                    <a:pt x="23" y="54"/>
                    <a:pt x="17" y="52"/>
                    <a:pt x="12" y="47"/>
                  </a:cubicBezTo>
                  <a:cubicBezTo>
                    <a:pt x="7" y="42"/>
                    <a:pt x="5" y="36"/>
                    <a:pt x="5" y="30"/>
                  </a:cubicBezTo>
                  <a:cubicBezTo>
                    <a:pt x="5" y="24"/>
                    <a:pt x="7" y="19"/>
                    <a:pt x="10" y="14"/>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54"/>
            <p:cNvSpPr>
              <a:spLocks noEditPoints="1"/>
            </p:cNvSpPr>
            <p:nvPr userDrawn="1"/>
          </p:nvSpPr>
          <p:spPr bwMode="auto">
            <a:xfrm>
              <a:off x="-2917205" y="325437"/>
              <a:ext cx="752475" cy="750888"/>
            </a:xfrm>
            <a:custGeom>
              <a:avLst/>
              <a:gdLst>
                <a:gd name="T0" fmla="*/ 100 w 200"/>
                <a:gd name="T1" fmla="*/ 6 h 200"/>
                <a:gd name="T2" fmla="*/ 194 w 200"/>
                <a:gd name="T3" fmla="*/ 100 h 200"/>
                <a:gd name="T4" fmla="*/ 100 w 200"/>
                <a:gd name="T5" fmla="*/ 194 h 200"/>
                <a:gd name="T6" fmla="*/ 6 w 200"/>
                <a:gd name="T7" fmla="*/ 100 h 200"/>
                <a:gd name="T8" fmla="*/ 100 w 200"/>
                <a:gd name="T9" fmla="*/ 6 h 200"/>
                <a:gd name="T10" fmla="*/ 100 w 200"/>
                <a:gd name="T11" fmla="*/ 0 h 200"/>
                <a:gd name="T12" fmla="*/ 0 w 200"/>
                <a:gd name="T13" fmla="*/ 100 h 200"/>
                <a:gd name="T14" fmla="*/ 100 w 200"/>
                <a:gd name="T15" fmla="*/ 200 h 200"/>
                <a:gd name="T16" fmla="*/ 200 w 200"/>
                <a:gd name="T17" fmla="*/ 100 h 200"/>
                <a:gd name="T18" fmla="*/ 100 w 200"/>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200">
                  <a:moveTo>
                    <a:pt x="100" y="6"/>
                  </a:moveTo>
                  <a:cubicBezTo>
                    <a:pt x="152" y="6"/>
                    <a:pt x="194" y="48"/>
                    <a:pt x="194" y="100"/>
                  </a:cubicBezTo>
                  <a:cubicBezTo>
                    <a:pt x="194" y="152"/>
                    <a:pt x="152" y="194"/>
                    <a:pt x="100" y="194"/>
                  </a:cubicBezTo>
                  <a:cubicBezTo>
                    <a:pt x="48" y="194"/>
                    <a:pt x="6" y="152"/>
                    <a:pt x="6" y="100"/>
                  </a:cubicBezTo>
                  <a:cubicBezTo>
                    <a:pt x="6" y="48"/>
                    <a:pt x="48" y="6"/>
                    <a:pt x="100" y="6"/>
                  </a:cubicBezTo>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0" name="Group 49"/>
          <p:cNvGrpSpPr/>
          <p:nvPr userDrawn="1"/>
        </p:nvGrpSpPr>
        <p:grpSpPr>
          <a:xfrm>
            <a:off x="-4326594" y="3929088"/>
            <a:ext cx="752475" cy="750888"/>
            <a:chOff x="-4365005" y="4421187"/>
            <a:chExt cx="752475" cy="750888"/>
          </a:xfrm>
        </p:grpSpPr>
        <p:sp>
          <p:nvSpPr>
            <p:cNvPr id="51" name="Freeform 55"/>
            <p:cNvSpPr>
              <a:spLocks noEditPoints="1"/>
            </p:cNvSpPr>
            <p:nvPr userDrawn="1"/>
          </p:nvSpPr>
          <p:spPr bwMode="auto">
            <a:xfrm>
              <a:off x="-4365005" y="4421187"/>
              <a:ext cx="752475" cy="750888"/>
            </a:xfrm>
            <a:custGeom>
              <a:avLst/>
              <a:gdLst>
                <a:gd name="T0" fmla="*/ 100 w 200"/>
                <a:gd name="T1" fmla="*/ 6 h 200"/>
                <a:gd name="T2" fmla="*/ 194 w 200"/>
                <a:gd name="T3" fmla="*/ 100 h 200"/>
                <a:gd name="T4" fmla="*/ 100 w 200"/>
                <a:gd name="T5" fmla="*/ 194 h 200"/>
                <a:gd name="T6" fmla="*/ 6 w 200"/>
                <a:gd name="T7" fmla="*/ 100 h 200"/>
                <a:gd name="T8" fmla="*/ 100 w 200"/>
                <a:gd name="T9" fmla="*/ 6 h 200"/>
                <a:gd name="T10" fmla="*/ 100 w 200"/>
                <a:gd name="T11" fmla="*/ 0 h 200"/>
                <a:gd name="T12" fmla="*/ 0 w 200"/>
                <a:gd name="T13" fmla="*/ 100 h 200"/>
                <a:gd name="T14" fmla="*/ 100 w 200"/>
                <a:gd name="T15" fmla="*/ 200 h 200"/>
                <a:gd name="T16" fmla="*/ 200 w 200"/>
                <a:gd name="T17" fmla="*/ 100 h 200"/>
                <a:gd name="T18" fmla="*/ 100 w 200"/>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200">
                  <a:moveTo>
                    <a:pt x="100" y="6"/>
                  </a:moveTo>
                  <a:cubicBezTo>
                    <a:pt x="151" y="6"/>
                    <a:pt x="194" y="49"/>
                    <a:pt x="194" y="100"/>
                  </a:cubicBezTo>
                  <a:cubicBezTo>
                    <a:pt x="194" y="152"/>
                    <a:pt x="151" y="194"/>
                    <a:pt x="100" y="194"/>
                  </a:cubicBezTo>
                  <a:cubicBezTo>
                    <a:pt x="48" y="194"/>
                    <a:pt x="6" y="152"/>
                    <a:pt x="6" y="100"/>
                  </a:cubicBezTo>
                  <a:cubicBezTo>
                    <a:pt x="6" y="49"/>
                    <a:pt x="48" y="6"/>
                    <a:pt x="100" y="6"/>
                  </a:cubicBezTo>
                  <a:moveTo>
                    <a:pt x="100" y="0"/>
                  </a:moveTo>
                  <a:cubicBezTo>
                    <a:pt x="44" y="0"/>
                    <a:pt x="0" y="45"/>
                    <a:pt x="0" y="100"/>
                  </a:cubicBezTo>
                  <a:cubicBezTo>
                    <a:pt x="0" y="156"/>
                    <a:pt x="44" y="200"/>
                    <a:pt x="100" y="200"/>
                  </a:cubicBezTo>
                  <a:cubicBezTo>
                    <a:pt x="155" y="200"/>
                    <a:pt x="200" y="156"/>
                    <a:pt x="200" y="100"/>
                  </a:cubicBezTo>
                  <a:cubicBezTo>
                    <a:pt x="200" y="45"/>
                    <a:pt x="155" y="0"/>
                    <a:pt x="100" y="0"/>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6"/>
            <p:cNvSpPr>
              <a:spLocks noEditPoints="1"/>
            </p:cNvSpPr>
            <p:nvPr userDrawn="1"/>
          </p:nvSpPr>
          <p:spPr bwMode="auto">
            <a:xfrm>
              <a:off x="-4131643" y="4600575"/>
              <a:ext cx="139700" cy="134938"/>
            </a:xfrm>
            <a:custGeom>
              <a:avLst/>
              <a:gdLst>
                <a:gd name="T0" fmla="*/ 18 w 37"/>
                <a:gd name="T1" fmla="*/ 36 h 36"/>
                <a:gd name="T2" fmla="*/ 37 w 37"/>
                <a:gd name="T3" fmla="*/ 18 h 36"/>
                <a:gd name="T4" fmla="*/ 18 w 37"/>
                <a:gd name="T5" fmla="*/ 0 h 36"/>
                <a:gd name="T6" fmla="*/ 0 w 37"/>
                <a:gd name="T7" fmla="*/ 18 h 36"/>
                <a:gd name="T8" fmla="*/ 18 w 37"/>
                <a:gd name="T9" fmla="*/ 36 h 36"/>
                <a:gd name="T10" fmla="*/ 18 w 37"/>
                <a:gd name="T11" fmla="*/ 5 h 36"/>
                <a:gd name="T12" fmla="*/ 32 w 37"/>
                <a:gd name="T13" fmla="*/ 18 h 36"/>
                <a:gd name="T14" fmla="*/ 18 w 37"/>
                <a:gd name="T15" fmla="*/ 31 h 36"/>
                <a:gd name="T16" fmla="*/ 5 w 37"/>
                <a:gd name="T17" fmla="*/ 18 h 36"/>
                <a:gd name="T18" fmla="*/ 5 w 37"/>
                <a:gd name="T19" fmla="*/ 18 h 36"/>
                <a:gd name="T20" fmla="*/ 18 w 37"/>
                <a:gd name="T21"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36">
                  <a:moveTo>
                    <a:pt x="18" y="36"/>
                  </a:moveTo>
                  <a:cubicBezTo>
                    <a:pt x="29" y="36"/>
                    <a:pt x="37" y="28"/>
                    <a:pt x="37" y="18"/>
                  </a:cubicBezTo>
                  <a:cubicBezTo>
                    <a:pt x="37" y="8"/>
                    <a:pt x="29" y="0"/>
                    <a:pt x="18" y="0"/>
                  </a:cubicBezTo>
                  <a:cubicBezTo>
                    <a:pt x="8" y="0"/>
                    <a:pt x="0" y="8"/>
                    <a:pt x="0" y="18"/>
                  </a:cubicBezTo>
                  <a:cubicBezTo>
                    <a:pt x="0" y="28"/>
                    <a:pt x="8" y="36"/>
                    <a:pt x="18" y="36"/>
                  </a:cubicBezTo>
                  <a:close/>
                  <a:moveTo>
                    <a:pt x="18" y="5"/>
                  </a:moveTo>
                  <a:cubicBezTo>
                    <a:pt x="26" y="5"/>
                    <a:pt x="32" y="11"/>
                    <a:pt x="32" y="18"/>
                  </a:cubicBezTo>
                  <a:cubicBezTo>
                    <a:pt x="32" y="25"/>
                    <a:pt x="26" y="31"/>
                    <a:pt x="18" y="31"/>
                  </a:cubicBezTo>
                  <a:cubicBezTo>
                    <a:pt x="11" y="31"/>
                    <a:pt x="5" y="25"/>
                    <a:pt x="5" y="18"/>
                  </a:cubicBezTo>
                  <a:cubicBezTo>
                    <a:pt x="5" y="18"/>
                    <a:pt x="5" y="18"/>
                    <a:pt x="5" y="18"/>
                  </a:cubicBezTo>
                  <a:cubicBezTo>
                    <a:pt x="5" y="11"/>
                    <a:pt x="11" y="5"/>
                    <a:pt x="18" y="5"/>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7"/>
            <p:cNvSpPr>
              <a:spLocks noEditPoints="1"/>
            </p:cNvSpPr>
            <p:nvPr userDrawn="1"/>
          </p:nvSpPr>
          <p:spPr bwMode="auto">
            <a:xfrm>
              <a:off x="-3988768" y="4600575"/>
              <a:ext cx="139700" cy="134938"/>
            </a:xfrm>
            <a:custGeom>
              <a:avLst/>
              <a:gdLst>
                <a:gd name="T0" fmla="*/ 37 w 37"/>
                <a:gd name="T1" fmla="*/ 18 h 36"/>
                <a:gd name="T2" fmla="*/ 19 w 37"/>
                <a:gd name="T3" fmla="*/ 0 h 36"/>
                <a:gd name="T4" fmla="*/ 0 w 37"/>
                <a:gd name="T5" fmla="*/ 18 h 36"/>
                <a:gd name="T6" fmla="*/ 19 w 37"/>
                <a:gd name="T7" fmla="*/ 36 h 36"/>
                <a:gd name="T8" fmla="*/ 19 w 37"/>
                <a:gd name="T9" fmla="*/ 36 h 36"/>
                <a:gd name="T10" fmla="*/ 37 w 37"/>
                <a:gd name="T11" fmla="*/ 18 h 36"/>
                <a:gd name="T12" fmla="*/ 6 w 37"/>
                <a:gd name="T13" fmla="*/ 18 h 36"/>
                <a:gd name="T14" fmla="*/ 19 w 37"/>
                <a:gd name="T15" fmla="*/ 5 h 36"/>
                <a:gd name="T16" fmla="*/ 32 w 37"/>
                <a:gd name="T17" fmla="*/ 18 h 36"/>
                <a:gd name="T18" fmla="*/ 19 w 37"/>
                <a:gd name="T19" fmla="*/ 31 h 36"/>
                <a:gd name="T20" fmla="*/ 19 w 37"/>
                <a:gd name="T21" fmla="*/ 31 h 36"/>
                <a:gd name="T22" fmla="*/ 6 w 37"/>
                <a:gd name="T23"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6">
                  <a:moveTo>
                    <a:pt x="37" y="18"/>
                  </a:moveTo>
                  <a:cubicBezTo>
                    <a:pt x="37" y="8"/>
                    <a:pt x="29" y="0"/>
                    <a:pt x="19" y="0"/>
                  </a:cubicBezTo>
                  <a:cubicBezTo>
                    <a:pt x="9" y="0"/>
                    <a:pt x="0" y="8"/>
                    <a:pt x="0" y="18"/>
                  </a:cubicBezTo>
                  <a:cubicBezTo>
                    <a:pt x="0" y="28"/>
                    <a:pt x="9" y="36"/>
                    <a:pt x="19" y="36"/>
                  </a:cubicBezTo>
                  <a:cubicBezTo>
                    <a:pt x="19" y="36"/>
                    <a:pt x="19" y="36"/>
                    <a:pt x="19" y="36"/>
                  </a:cubicBezTo>
                  <a:cubicBezTo>
                    <a:pt x="29" y="36"/>
                    <a:pt x="37" y="28"/>
                    <a:pt x="37" y="18"/>
                  </a:cubicBezTo>
                  <a:close/>
                  <a:moveTo>
                    <a:pt x="6" y="18"/>
                  </a:moveTo>
                  <a:cubicBezTo>
                    <a:pt x="6" y="11"/>
                    <a:pt x="12" y="5"/>
                    <a:pt x="19" y="5"/>
                  </a:cubicBezTo>
                  <a:cubicBezTo>
                    <a:pt x="26" y="5"/>
                    <a:pt x="32" y="11"/>
                    <a:pt x="32" y="18"/>
                  </a:cubicBezTo>
                  <a:cubicBezTo>
                    <a:pt x="32" y="25"/>
                    <a:pt x="26" y="31"/>
                    <a:pt x="19" y="31"/>
                  </a:cubicBezTo>
                  <a:cubicBezTo>
                    <a:pt x="19" y="31"/>
                    <a:pt x="19" y="31"/>
                    <a:pt x="19" y="31"/>
                  </a:cubicBezTo>
                  <a:cubicBezTo>
                    <a:pt x="12" y="31"/>
                    <a:pt x="6" y="25"/>
                    <a:pt x="6" y="18"/>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8"/>
            <p:cNvSpPr>
              <a:spLocks/>
            </p:cNvSpPr>
            <p:nvPr userDrawn="1"/>
          </p:nvSpPr>
          <p:spPr bwMode="auto">
            <a:xfrm>
              <a:off x="-4222130" y="4724400"/>
              <a:ext cx="463550" cy="271463"/>
            </a:xfrm>
            <a:custGeom>
              <a:avLst/>
              <a:gdLst>
                <a:gd name="T0" fmla="*/ 17 w 123"/>
                <a:gd name="T1" fmla="*/ 64 h 72"/>
                <a:gd name="T2" fmla="*/ 21 w 123"/>
                <a:gd name="T3" fmla="*/ 49 h 72"/>
                <a:gd name="T4" fmla="*/ 21 w 123"/>
                <a:gd name="T5" fmla="*/ 72 h 72"/>
                <a:gd name="T6" fmla="*/ 26 w 123"/>
                <a:gd name="T7" fmla="*/ 72 h 72"/>
                <a:gd name="T8" fmla="*/ 26 w 123"/>
                <a:gd name="T9" fmla="*/ 29 h 72"/>
                <a:gd name="T10" fmla="*/ 26 w 123"/>
                <a:gd name="T11" fmla="*/ 29 h 72"/>
                <a:gd name="T12" fmla="*/ 24 w 123"/>
                <a:gd name="T13" fmla="*/ 26 h 72"/>
                <a:gd name="T14" fmla="*/ 21 w 123"/>
                <a:gd name="T15" fmla="*/ 28 h 72"/>
                <a:gd name="T16" fmla="*/ 12 w 123"/>
                <a:gd name="T17" fmla="*/ 62 h 72"/>
                <a:gd name="T18" fmla="*/ 9 w 123"/>
                <a:gd name="T19" fmla="*/ 64 h 72"/>
                <a:gd name="T20" fmla="*/ 6 w 123"/>
                <a:gd name="T21" fmla="*/ 61 h 72"/>
                <a:gd name="T22" fmla="*/ 17 w 123"/>
                <a:gd name="T23" fmla="*/ 18 h 72"/>
                <a:gd name="T24" fmla="*/ 24 w 123"/>
                <a:gd name="T25" fmla="*/ 12 h 72"/>
                <a:gd name="T26" fmla="*/ 86 w 123"/>
                <a:gd name="T27" fmla="*/ 12 h 72"/>
                <a:gd name="T28" fmla="*/ 87 w 123"/>
                <a:gd name="T29" fmla="*/ 12 h 72"/>
                <a:gd name="T30" fmla="*/ 105 w 123"/>
                <a:gd name="T31" fmla="*/ 6 h 72"/>
                <a:gd name="T32" fmla="*/ 110 w 123"/>
                <a:gd name="T33" fmla="*/ 8 h 72"/>
                <a:gd name="T34" fmla="*/ 108 w 123"/>
                <a:gd name="T35" fmla="*/ 14 h 72"/>
                <a:gd name="T36" fmla="*/ 108 w 123"/>
                <a:gd name="T37" fmla="*/ 14 h 72"/>
                <a:gd name="T38" fmla="*/ 86 w 123"/>
                <a:gd name="T39" fmla="*/ 20 h 72"/>
                <a:gd name="T40" fmla="*/ 61 w 123"/>
                <a:gd name="T41" fmla="*/ 20 h 72"/>
                <a:gd name="T42" fmla="*/ 59 w 123"/>
                <a:gd name="T43" fmla="*/ 23 h 72"/>
                <a:gd name="T44" fmla="*/ 59 w 123"/>
                <a:gd name="T45" fmla="*/ 72 h 72"/>
                <a:gd name="T46" fmla="*/ 64 w 123"/>
                <a:gd name="T47" fmla="*/ 72 h 72"/>
                <a:gd name="T48" fmla="*/ 64 w 123"/>
                <a:gd name="T49" fmla="*/ 26 h 72"/>
                <a:gd name="T50" fmla="*/ 86 w 123"/>
                <a:gd name="T51" fmla="*/ 26 h 72"/>
                <a:gd name="T52" fmla="*/ 87 w 123"/>
                <a:gd name="T53" fmla="*/ 26 h 72"/>
                <a:gd name="T54" fmla="*/ 107 w 123"/>
                <a:gd name="T55" fmla="*/ 19 h 72"/>
                <a:gd name="T56" fmla="*/ 117 w 123"/>
                <a:gd name="T57" fmla="*/ 61 h 72"/>
                <a:gd name="T58" fmla="*/ 116 w 123"/>
                <a:gd name="T59" fmla="*/ 63 h 72"/>
                <a:gd name="T60" fmla="*/ 112 w 123"/>
                <a:gd name="T61" fmla="*/ 64 h 72"/>
                <a:gd name="T62" fmla="*/ 111 w 123"/>
                <a:gd name="T63" fmla="*/ 62 h 72"/>
                <a:gd name="T64" fmla="*/ 102 w 123"/>
                <a:gd name="T65" fmla="*/ 28 h 72"/>
                <a:gd name="T66" fmla="*/ 99 w 123"/>
                <a:gd name="T67" fmla="*/ 27 h 72"/>
                <a:gd name="T68" fmla="*/ 97 w 123"/>
                <a:gd name="T69" fmla="*/ 29 h 72"/>
                <a:gd name="T70" fmla="*/ 97 w 123"/>
                <a:gd name="T71" fmla="*/ 29 h 72"/>
                <a:gd name="T72" fmla="*/ 97 w 123"/>
                <a:gd name="T73" fmla="*/ 72 h 72"/>
                <a:gd name="T74" fmla="*/ 102 w 123"/>
                <a:gd name="T75" fmla="*/ 72 h 72"/>
                <a:gd name="T76" fmla="*/ 102 w 123"/>
                <a:gd name="T77" fmla="*/ 50 h 72"/>
                <a:gd name="T78" fmla="*/ 106 w 123"/>
                <a:gd name="T79" fmla="*/ 64 h 72"/>
                <a:gd name="T80" fmla="*/ 116 w 123"/>
                <a:gd name="T81" fmla="*/ 69 h 72"/>
                <a:gd name="T82" fmla="*/ 122 w 123"/>
                <a:gd name="T83" fmla="*/ 60 h 72"/>
                <a:gd name="T84" fmla="*/ 122 w 123"/>
                <a:gd name="T85" fmla="*/ 60 h 72"/>
                <a:gd name="T86" fmla="*/ 112 w 123"/>
                <a:gd name="T87" fmla="*/ 17 h 72"/>
                <a:gd name="T88" fmla="*/ 113 w 123"/>
                <a:gd name="T89" fmla="*/ 4 h 72"/>
                <a:gd name="T90" fmla="*/ 103 w 123"/>
                <a:gd name="T91" fmla="*/ 1 h 72"/>
                <a:gd name="T92" fmla="*/ 86 w 123"/>
                <a:gd name="T93" fmla="*/ 7 h 72"/>
                <a:gd name="T94" fmla="*/ 24 w 123"/>
                <a:gd name="T95" fmla="*/ 7 h 72"/>
                <a:gd name="T96" fmla="*/ 12 w 123"/>
                <a:gd name="T97" fmla="*/ 17 h 72"/>
                <a:gd name="T98" fmla="*/ 1 w 123"/>
                <a:gd name="T99" fmla="*/ 60 h 72"/>
                <a:gd name="T100" fmla="*/ 8 w 123"/>
                <a:gd name="T101" fmla="*/ 70 h 72"/>
                <a:gd name="T102" fmla="*/ 17 w 123"/>
                <a:gd name="T103"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3" h="72">
                  <a:moveTo>
                    <a:pt x="17" y="64"/>
                  </a:moveTo>
                  <a:cubicBezTo>
                    <a:pt x="21" y="49"/>
                    <a:pt x="21" y="49"/>
                    <a:pt x="21" y="49"/>
                  </a:cubicBezTo>
                  <a:cubicBezTo>
                    <a:pt x="21" y="72"/>
                    <a:pt x="21" y="72"/>
                    <a:pt x="21" y="72"/>
                  </a:cubicBezTo>
                  <a:cubicBezTo>
                    <a:pt x="26" y="72"/>
                    <a:pt x="26" y="72"/>
                    <a:pt x="26" y="72"/>
                  </a:cubicBezTo>
                  <a:cubicBezTo>
                    <a:pt x="26" y="29"/>
                    <a:pt x="26" y="29"/>
                    <a:pt x="26" y="29"/>
                  </a:cubicBezTo>
                  <a:cubicBezTo>
                    <a:pt x="26" y="29"/>
                    <a:pt x="26" y="29"/>
                    <a:pt x="26" y="29"/>
                  </a:cubicBezTo>
                  <a:cubicBezTo>
                    <a:pt x="26" y="27"/>
                    <a:pt x="25" y="26"/>
                    <a:pt x="24" y="26"/>
                  </a:cubicBezTo>
                  <a:cubicBezTo>
                    <a:pt x="23" y="26"/>
                    <a:pt x="21" y="27"/>
                    <a:pt x="21" y="28"/>
                  </a:cubicBezTo>
                  <a:cubicBezTo>
                    <a:pt x="12" y="62"/>
                    <a:pt x="12" y="62"/>
                    <a:pt x="12" y="62"/>
                  </a:cubicBezTo>
                  <a:cubicBezTo>
                    <a:pt x="12" y="64"/>
                    <a:pt x="10" y="65"/>
                    <a:pt x="9" y="64"/>
                  </a:cubicBezTo>
                  <a:cubicBezTo>
                    <a:pt x="7" y="64"/>
                    <a:pt x="6" y="62"/>
                    <a:pt x="6" y="61"/>
                  </a:cubicBezTo>
                  <a:cubicBezTo>
                    <a:pt x="17" y="18"/>
                    <a:pt x="17" y="18"/>
                    <a:pt x="17" y="18"/>
                  </a:cubicBezTo>
                  <a:cubicBezTo>
                    <a:pt x="17" y="14"/>
                    <a:pt x="21" y="12"/>
                    <a:pt x="24" y="12"/>
                  </a:cubicBezTo>
                  <a:cubicBezTo>
                    <a:pt x="86" y="12"/>
                    <a:pt x="86" y="12"/>
                    <a:pt x="86" y="12"/>
                  </a:cubicBezTo>
                  <a:cubicBezTo>
                    <a:pt x="86" y="12"/>
                    <a:pt x="86" y="12"/>
                    <a:pt x="87" y="12"/>
                  </a:cubicBezTo>
                  <a:cubicBezTo>
                    <a:pt x="105" y="6"/>
                    <a:pt x="105" y="6"/>
                    <a:pt x="105" y="6"/>
                  </a:cubicBezTo>
                  <a:cubicBezTo>
                    <a:pt x="107" y="5"/>
                    <a:pt x="110" y="6"/>
                    <a:pt x="110" y="8"/>
                  </a:cubicBezTo>
                  <a:cubicBezTo>
                    <a:pt x="111" y="10"/>
                    <a:pt x="110" y="13"/>
                    <a:pt x="108" y="14"/>
                  </a:cubicBezTo>
                  <a:cubicBezTo>
                    <a:pt x="108" y="14"/>
                    <a:pt x="108" y="14"/>
                    <a:pt x="108" y="14"/>
                  </a:cubicBezTo>
                  <a:cubicBezTo>
                    <a:pt x="86" y="20"/>
                    <a:pt x="86" y="20"/>
                    <a:pt x="86" y="20"/>
                  </a:cubicBezTo>
                  <a:cubicBezTo>
                    <a:pt x="61" y="20"/>
                    <a:pt x="61" y="20"/>
                    <a:pt x="61" y="20"/>
                  </a:cubicBezTo>
                  <a:cubicBezTo>
                    <a:pt x="60" y="20"/>
                    <a:pt x="59" y="22"/>
                    <a:pt x="59" y="23"/>
                  </a:cubicBezTo>
                  <a:cubicBezTo>
                    <a:pt x="59" y="72"/>
                    <a:pt x="59" y="72"/>
                    <a:pt x="59" y="72"/>
                  </a:cubicBezTo>
                  <a:cubicBezTo>
                    <a:pt x="64" y="72"/>
                    <a:pt x="64" y="72"/>
                    <a:pt x="64" y="72"/>
                  </a:cubicBezTo>
                  <a:cubicBezTo>
                    <a:pt x="64" y="26"/>
                    <a:pt x="64" y="26"/>
                    <a:pt x="64" y="26"/>
                  </a:cubicBezTo>
                  <a:cubicBezTo>
                    <a:pt x="86" y="26"/>
                    <a:pt x="86" y="26"/>
                    <a:pt x="86" y="26"/>
                  </a:cubicBezTo>
                  <a:cubicBezTo>
                    <a:pt x="86" y="26"/>
                    <a:pt x="86" y="26"/>
                    <a:pt x="87" y="26"/>
                  </a:cubicBezTo>
                  <a:cubicBezTo>
                    <a:pt x="107" y="19"/>
                    <a:pt x="107" y="19"/>
                    <a:pt x="107" y="19"/>
                  </a:cubicBezTo>
                  <a:cubicBezTo>
                    <a:pt x="117" y="61"/>
                    <a:pt x="117" y="61"/>
                    <a:pt x="117" y="61"/>
                  </a:cubicBezTo>
                  <a:cubicBezTo>
                    <a:pt x="117" y="62"/>
                    <a:pt x="117" y="63"/>
                    <a:pt x="116" y="63"/>
                  </a:cubicBezTo>
                  <a:cubicBezTo>
                    <a:pt x="115" y="65"/>
                    <a:pt x="113" y="65"/>
                    <a:pt x="112" y="64"/>
                  </a:cubicBezTo>
                  <a:cubicBezTo>
                    <a:pt x="111" y="64"/>
                    <a:pt x="111" y="63"/>
                    <a:pt x="111" y="62"/>
                  </a:cubicBezTo>
                  <a:cubicBezTo>
                    <a:pt x="102" y="28"/>
                    <a:pt x="102" y="28"/>
                    <a:pt x="102" y="28"/>
                  </a:cubicBezTo>
                  <a:cubicBezTo>
                    <a:pt x="102" y="27"/>
                    <a:pt x="100" y="26"/>
                    <a:pt x="99" y="27"/>
                  </a:cubicBezTo>
                  <a:cubicBezTo>
                    <a:pt x="98" y="27"/>
                    <a:pt x="97" y="28"/>
                    <a:pt x="97" y="29"/>
                  </a:cubicBezTo>
                  <a:cubicBezTo>
                    <a:pt x="97" y="29"/>
                    <a:pt x="97" y="29"/>
                    <a:pt x="97" y="29"/>
                  </a:cubicBezTo>
                  <a:cubicBezTo>
                    <a:pt x="97" y="72"/>
                    <a:pt x="97" y="72"/>
                    <a:pt x="97" y="72"/>
                  </a:cubicBezTo>
                  <a:cubicBezTo>
                    <a:pt x="102" y="72"/>
                    <a:pt x="102" y="72"/>
                    <a:pt x="102" y="72"/>
                  </a:cubicBezTo>
                  <a:cubicBezTo>
                    <a:pt x="102" y="50"/>
                    <a:pt x="102" y="50"/>
                    <a:pt x="102" y="50"/>
                  </a:cubicBezTo>
                  <a:cubicBezTo>
                    <a:pt x="106" y="64"/>
                    <a:pt x="106" y="64"/>
                    <a:pt x="106" y="64"/>
                  </a:cubicBezTo>
                  <a:cubicBezTo>
                    <a:pt x="107" y="68"/>
                    <a:pt x="112" y="71"/>
                    <a:pt x="116" y="69"/>
                  </a:cubicBezTo>
                  <a:cubicBezTo>
                    <a:pt x="120" y="68"/>
                    <a:pt x="123" y="64"/>
                    <a:pt x="122" y="60"/>
                  </a:cubicBezTo>
                  <a:cubicBezTo>
                    <a:pt x="122" y="60"/>
                    <a:pt x="122" y="60"/>
                    <a:pt x="122" y="60"/>
                  </a:cubicBezTo>
                  <a:cubicBezTo>
                    <a:pt x="112" y="17"/>
                    <a:pt x="112" y="17"/>
                    <a:pt x="112" y="17"/>
                  </a:cubicBezTo>
                  <a:cubicBezTo>
                    <a:pt x="116" y="14"/>
                    <a:pt x="117" y="8"/>
                    <a:pt x="113" y="4"/>
                  </a:cubicBezTo>
                  <a:cubicBezTo>
                    <a:pt x="111" y="1"/>
                    <a:pt x="107" y="0"/>
                    <a:pt x="103" y="1"/>
                  </a:cubicBezTo>
                  <a:cubicBezTo>
                    <a:pt x="86" y="7"/>
                    <a:pt x="86" y="7"/>
                    <a:pt x="86" y="7"/>
                  </a:cubicBezTo>
                  <a:cubicBezTo>
                    <a:pt x="24" y="7"/>
                    <a:pt x="24" y="7"/>
                    <a:pt x="24" y="7"/>
                  </a:cubicBezTo>
                  <a:cubicBezTo>
                    <a:pt x="18" y="7"/>
                    <a:pt x="13" y="11"/>
                    <a:pt x="12" y="17"/>
                  </a:cubicBezTo>
                  <a:cubicBezTo>
                    <a:pt x="1" y="60"/>
                    <a:pt x="1" y="60"/>
                    <a:pt x="1" y="60"/>
                  </a:cubicBezTo>
                  <a:cubicBezTo>
                    <a:pt x="0" y="64"/>
                    <a:pt x="3" y="69"/>
                    <a:pt x="8" y="70"/>
                  </a:cubicBezTo>
                  <a:cubicBezTo>
                    <a:pt x="12" y="71"/>
                    <a:pt x="16" y="68"/>
                    <a:pt x="17" y="64"/>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5" name="Group 54"/>
          <p:cNvGrpSpPr/>
          <p:nvPr userDrawn="1"/>
        </p:nvGrpSpPr>
        <p:grpSpPr>
          <a:xfrm>
            <a:off x="-4326594" y="-7938"/>
            <a:ext cx="752475" cy="750888"/>
            <a:chOff x="-4365005" y="325437"/>
            <a:chExt cx="752475" cy="750888"/>
          </a:xfrm>
        </p:grpSpPr>
        <p:sp>
          <p:nvSpPr>
            <p:cNvPr id="56" name="Freeform 59"/>
            <p:cNvSpPr>
              <a:spLocks noEditPoints="1"/>
            </p:cNvSpPr>
            <p:nvPr userDrawn="1"/>
          </p:nvSpPr>
          <p:spPr bwMode="auto">
            <a:xfrm>
              <a:off x="-4206255" y="482600"/>
              <a:ext cx="465138" cy="279400"/>
            </a:xfrm>
            <a:custGeom>
              <a:avLst/>
              <a:gdLst>
                <a:gd name="T0" fmla="*/ 100 w 124"/>
                <a:gd name="T1" fmla="*/ 28 h 74"/>
                <a:gd name="T2" fmla="*/ 100 w 124"/>
                <a:gd name="T3" fmla="*/ 28 h 74"/>
                <a:gd name="T4" fmla="*/ 69 w 124"/>
                <a:gd name="T5" fmla="*/ 0 h 74"/>
                <a:gd name="T6" fmla="*/ 40 w 124"/>
                <a:gd name="T7" fmla="*/ 20 h 74"/>
                <a:gd name="T8" fmla="*/ 38 w 124"/>
                <a:gd name="T9" fmla="*/ 20 h 74"/>
                <a:gd name="T10" fmla="*/ 17 w 124"/>
                <a:gd name="T11" fmla="*/ 37 h 74"/>
                <a:gd name="T12" fmla="*/ 0 w 124"/>
                <a:gd name="T13" fmla="*/ 55 h 74"/>
                <a:gd name="T14" fmla="*/ 18 w 124"/>
                <a:gd name="T15" fmla="*/ 74 h 74"/>
                <a:gd name="T16" fmla="*/ 100 w 124"/>
                <a:gd name="T17" fmla="*/ 74 h 74"/>
                <a:gd name="T18" fmla="*/ 124 w 124"/>
                <a:gd name="T19" fmla="*/ 51 h 74"/>
                <a:gd name="T20" fmla="*/ 100 w 124"/>
                <a:gd name="T21" fmla="*/ 28 h 74"/>
                <a:gd name="T22" fmla="*/ 100 w 124"/>
                <a:gd name="T23" fmla="*/ 69 h 74"/>
                <a:gd name="T24" fmla="*/ 18 w 124"/>
                <a:gd name="T25" fmla="*/ 69 h 74"/>
                <a:gd name="T26" fmla="*/ 4 w 124"/>
                <a:gd name="T27" fmla="*/ 55 h 74"/>
                <a:gd name="T28" fmla="*/ 18 w 124"/>
                <a:gd name="T29" fmla="*/ 41 h 74"/>
                <a:gd name="T30" fmla="*/ 19 w 124"/>
                <a:gd name="T31" fmla="*/ 41 h 74"/>
                <a:gd name="T32" fmla="*/ 21 w 124"/>
                <a:gd name="T33" fmla="*/ 39 h 74"/>
                <a:gd name="T34" fmla="*/ 42 w 124"/>
                <a:gd name="T35" fmla="*/ 25 h 74"/>
                <a:gd name="T36" fmla="*/ 42 w 124"/>
                <a:gd name="T37" fmla="*/ 25 h 74"/>
                <a:gd name="T38" fmla="*/ 44 w 124"/>
                <a:gd name="T39" fmla="*/ 23 h 74"/>
                <a:gd name="T40" fmla="*/ 69 w 124"/>
                <a:gd name="T41" fmla="*/ 5 h 74"/>
                <a:gd name="T42" fmla="*/ 96 w 124"/>
                <a:gd name="T43" fmla="*/ 30 h 74"/>
                <a:gd name="T44" fmla="*/ 96 w 124"/>
                <a:gd name="T45" fmla="*/ 32 h 74"/>
                <a:gd name="T46" fmla="*/ 98 w 124"/>
                <a:gd name="T47" fmla="*/ 32 h 74"/>
                <a:gd name="T48" fmla="*/ 100 w 124"/>
                <a:gd name="T49" fmla="*/ 32 h 74"/>
                <a:gd name="T50" fmla="*/ 119 w 124"/>
                <a:gd name="T51" fmla="*/ 51 h 74"/>
                <a:gd name="T52" fmla="*/ 100 w 124"/>
                <a:gd name="T53"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4" h="74">
                  <a:moveTo>
                    <a:pt x="100" y="28"/>
                  </a:moveTo>
                  <a:cubicBezTo>
                    <a:pt x="100" y="28"/>
                    <a:pt x="100" y="28"/>
                    <a:pt x="100" y="28"/>
                  </a:cubicBezTo>
                  <a:cubicBezTo>
                    <a:pt x="98" y="12"/>
                    <a:pt x="85" y="0"/>
                    <a:pt x="69" y="0"/>
                  </a:cubicBezTo>
                  <a:cubicBezTo>
                    <a:pt x="57" y="0"/>
                    <a:pt x="45" y="8"/>
                    <a:pt x="40" y="20"/>
                  </a:cubicBezTo>
                  <a:cubicBezTo>
                    <a:pt x="40" y="20"/>
                    <a:pt x="39" y="20"/>
                    <a:pt x="38" y="20"/>
                  </a:cubicBezTo>
                  <a:cubicBezTo>
                    <a:pt x="28" y="20"/>
                    <a:pt x="19" y="27"/>
                    <a:pt x="17" y="37"/>
                  </a:cubicBezTo>
                  <a:cubicBezTo>
                    <a:pt x="7" y="38"/>
                    <a:pt x="0" y="46"/>
                    <a:pt x="0" y="55"/>
                  </a:cubicBezTo>
                  <a:cubicBezTo>
                    <a:pt x="0" y="66"/>
                    <a:pt x="8" y="74"/>
                    <a:pt x="18" y="74"/>
                  </a:cubicBezTo>
                  <a:cubicBezTo>
                    <a:pt x="100" y="74"/>
                    <a:pt x="100" y="74"/>
                    <a:pt x="100" y="74"/>
                  </a:cubicBezTo>
                  <a:cubicBezTo>
                    <a:pt x="113" y="74"/>
                    <a:pt x="124" y="64"/>
                    <a:pt x="124" y="51"/>
                  </a:cubicBezTo>
                  <a:cubicBezTo>
                    <a:pt x="124" y="38"/>
                    <a:pt x="113" y="28"/>
                    <a:pt x="100" y="28"/>
                  </a:cubicBezTo>
                  <a:close/>
                  <a:moveTo>
                    <a:pt x="100" y="69"/>
                  </a:moveTo>
                  <a:cubicBezTo>
                    <a:pt x="18" y="69"/>
                    <a:pt x="18" y="69"/>
                    <a:pt x="18" y="69"/>
                  </a:cubicBezTo>
                  <a:cubicBezTo>
                    <a:pt x="11" y="69"/>
                    <a:pt x="4" y="63"/>
                    <a:pt x="4" y="55"/>
                  </a:cubicBezTo>
                  <a:cubicBezTo>
                    <a:pt x="4" y="48"/>
                    <a:pt x="11" y="41"/>
                    <a:pt x="18" y="41"/>
                  </a:cubicBezTo>
                  <a:cubicBezTo>
                    <a:pt x="19" y="41"/>
                    <a:pt x="19" y="41"/>
                    <a:pt x="19" y="41"/>
                  </a:cubicBezTo>
                  <a:cubicBezTo>
                    <a:pt x="20" y="41"/>
                    <a:pt x="21" y="40"/>
                    <a:pt x="21" y="39"/>
                  </a:cubicBezTo>
                  <a:cubicBezTo>
                    <a:pt x="22" y="30"/>
                    <a:pt x="32" y="23"/>
                    <a:pt x="42" y="25"/>
                  </a:cubicBezTo>
                  <a:cubicBezTo>
                    <a:pt x="42" y="25"/>
                    <a:pt x="42" y="25"/>
                    <a:pt x="42" y="25"/>
                  </a:cubicBezTo>
                  <a:cubicBezTo>
                    <a:pt x="43" y="25"/>
                    <a:pt x="44" y="24"/>
                    <a:pt x="44" y="23"/>
                  </a:cubicBezTo>
                  <a:cubicBezTo>
                    <a:pt x="48" y="12"/>
                    <a:pt x="58" y="5"/>
                    <a:pt x="69" y="5"/>
                  </a:cubicBezTo>
                  <a:cubicBezTo>
                    <a:pt x="83" y="5"/>
                    <a:pt x="95" y="16"/>
                    <a:pt x="96" y="30"/>
                  </a:cubicBezTo>
                  <a:cubicBezTo>
                    <a:pt x="96" y="31"/>
                    <a:pt x="96" y="31"/>
                    <a:pt x="96" y="32"/>
                  </a:cubicBezTo>
                  <a:cubicBezTo>
                    <a:pt x="97" y="32"/>
                    <a:pt x="97" y="32"/>
                    <a:pt x="98" y="32"/>
                  </a:cubicBezTo>
                  <a:cubicBezTo>
                    <a:pt x="99" y="32"/>
                    <a:pt x="100" y="32"/>
                    <a:pt x="100" y="32"/>
                  </a:cubicBezTo>
                  <a:cubicBezTo>
                    <a:pt x="111" y="32"/>
                    <a:pt x="119" y="41"/>
                    <a:pt x="119" y="51"/>
                  </a:cubicBezTo>
                  <a:cubicBezTo>
                    <a:pt x="119" y="61"/>
                    <a:pt x="111" y="69"/>
                    <a:pt x="100" y="69"/>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60"/>
            <p:cNvSpPr>
              <a:spLocks/>
            </p:cNvSpPr>
            <p:nvPr userDrawn="1"/>
          </p:nvSpPr>
          <p:spPr bwMode="auto">
            <a:xfrm>
              <a:off x="-3947493" y="784225"/>
              <a:ext cx="106363" cy="104775"/>
            </a:xfrm>
            <a:custGeom>
              <a:avLst/>
              <a:gdLst>
                <a:gd name="T0" fmla="*/ 24 w 28"/>
                <a:gd name="T1" fmla="*/ 1 h 28"/>
                <a:gd name="T2" fmla="*/ 1 w 28"/>
                <a:gd name="T3" fmla="*/ 24 h 28"/>
                <a:gd name="T4" fmla="*/ 0 w 28"/>
                <a:gd name="T5" fmla="*/ 25 h 28"/>
                <a:gd name="T6" fmla="*/ 1 w 28"/>
                <a:gd name="T7" fmla="*/ 27 h 28"/>
                <a:gd name="T8" fmla="*/ 2 w 28"/>
                <a:gd name="T9" fmla="*/ 28 h 28"/>
                <a:gd name="T10" fmla="*/ 4 w 28"/>
                <a:gd name="T11" fmla="*/ 27 h 28"/>
                <a:gd name="T12" fmla="*/ 27 w 28"/>
                <a:gd name="T13" fmla="*/ 4 h 28"/>
                <a:gd name="T14" fmla="*/ 28 w 28"/>
                <a:gd name="T15" fmla="*/ 3 h 28"/>
                <a:gd name="T16" fmla="*/ 27 w 28"/>
                <a:gd name="T17" fmla="*/ 1 h 28"/>
                <a:gd name="T18" fmla="*/ 24 w 28"/>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24" y="1"/>
                  </a:moveTo>
                  <a:cubicBezTo>
                    <a:pt x="1" y="24"/>
                    <a:pt x="1" y="24"/>
                    <a:pt x="1" y="24"/>
                  </a:cubicBezTo>
                  <a:cubicBezTo>
                    <a:pt x="0" y="24"/>
                    <a:pt x="0" y="25"/>
                    <a:pt x="0" y="25"/>
                  </a:cubicBezTo>
                  <a:cubicBezTo>
                    <a:pt x="0" y="26"/>
                    <a:pt x="0" y="27"/>
                    <a:pt x="1" y="27"/>
                  </a:cubicBezTo>
                  <a:cubicBezTo>
                    <a:pt x="1" y="28"/>
                    <a:pt x="2" y="28"/>
                    <a:pt x="2" y="28"/>
                  </a:cubicBezTo>
                  <a:cubicBezTo>
                    <a:pt x="3" y="28"/>
                    <a:pt x="4" y="28"/>
                    <a:pt x="4" y="27"/>
                  </a:cubicBezTo>
                  <a:cubicBezTo>
                    <a:pt x="27" y="4"/>
                    <a:pt x="27" y="4"/>
                    <a:pt x="27" y="4"/>
                  </a:cubicBezTo>
                  <a:cubicBezTo>
                    <a:pt x="27" y="4"/>
                    <a:pt x="28" y="3"/>
                    <a:pt x="28" y="3"/>
                  </a:cubicBezTo>
                  <a:cubicBezTo>
                    <a:pt x="28" y="2"/>
                    <a:pt x="27" y="1"/>
                    <a:pt x="27" y="1"/>
                  </a:cubicBezTo>
                  <a:cubicBezTo>
                    <a:pt x="26" y="0"/>
                    <a:pt x="25" y="0"/>
                    <a:pt x="24" y="1"/>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61"/>
            <p:cNvSpPr>
              <a:spLocks/>
            </p:cNvSpPr>
            <p:nvPr userDrawn="1"/>
          </p:nvSpPr>
          <p:spPr bwMode="auto">
            <a:xfrm>
              <a:off x="-4033218" y="784225"/>
              <a:ext cx="104775" cy="104775"/>
            </a:xfrm>
            <a:custGeom>
              <a:avLst/>
              <a:gdLst>
                <a:gd name="T0" fmla="*/ 27 w 28"/>
                <a:gd name="T1" fmla="*/ 1 h 28"/>
                <a:gd name="T2" fmla="*/ 27 w 28"/>
                <a:gd name="T3" fmla="*/ 1 h 28"/>
                <a:gd name="T4" fmla="*/ 24 w 28"/>
                <a:gd name="T5" fmla="*/ 1 h 28"/>
                <a:gd name="T6" fmla="*/ 1 w 28"/>
                <a:gd name="T7" fmla="*/ 24 h 28"/>
                <a:gd name="T8" fmla="*/ 0 w 28"/>
                <a:gd name="T9" fmla="*/ 25 h 28"/>
                <a:gd name="T10" fmla="*/ 1 w 28"/>
                <a:gd name="T11" fmla="*/ 27 h 28"/>
                <a:gd name="T12" fmla="*/ 3 w 28"/>
                <a:gd name="T13" fmla="*/ 28 h 28"/>
                <a:gd name="T14" fmla="*/ 4 w 28"/>
                <a:gd name="T15" fmla="*/ 27 h 28"/>
                <a:gd name="T16" fmla="*/ 27 w 28"/>
                <a:gd name="T17" fmla="*/ 4 h 28"/>
                <a:gd name="T18" fmla="*/ 27 w 28"/>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27" y="1"/>
                  </a:moveTo>
                  <a:cubicBezTo>
                    <a:pt x="27" y="1"/>
                    <a:pt x="27" y="1"/>
                    <a:pt x="27" y="1"/>
                  </a:cubicBezTo>
                  <a:cubicBezTo>
                    <a:pt x="26" y="0"/>
                    <a:pt x="25" y="0"/>
                    <a:pt x="24" y="1"/>
                  </a:cubicBezTo>
                  <a:cubicBezTo>
                    <a:pt x="1" y="24"/>
                    <a:pt x="1" y="24"/>
                    <a:pt x="1" y="24"/>
                  </a:cubicBezTo>
                  <a:cubicBezTo>
                    <a:pt x="1" y="24"/>
                    <a:pt x="0" y="25"/>
                    <a:pt x="0" y="25"/>
                  </a:cubicBezTo>
                  <a:cubicBezTo>
                    <a:pt x="0" y="26"/>
                    <a:pt x="1" y="27"/>
                    <a:pt x="1" y="27"/>
                  </a:cubicBezTo>
                  <a:cubicBezTo>
                    <a:pt x="1" y="28"/>
                    <a:pt x="2" y="28"/>
                    <a:pt x="3" y="28"/>
                  </a:cubicBezTo>
                  <a:cubicBezTo>
                    <a:pt x="3" y="28"/>
                    <a:pt x="4" y="28"/>
                    <a:pt x="4" y="27"/>
                  </a:cubicBezTo>
                  <a:cubicBezTo>
                    <a:pt x="27" y="4"/>
                    <a:pt x="27" y="4"/>
                    <a:pt x="27" y="4"/>
                  </a:cubicBezTo>
                  <a:cubicBezTo>
                    <a:pt x="28" y="3"/>
                    <a:pt x="28" y="2"/>
                    <a:pt x="27" y="1"/>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62"/>
            <p:cNvSpPr>
              <a:spLocks/>
            </p:cNvSpPr>
            <p:nvPr userDrawn="1"/>
          </p:nvSpPr>
          <p:spPr bwMode="auto">
            <a:xfrm>
              <a:off x="-4115768" y="784225"/>
              <a:ext cx="101600" cy="104775"/>
            </a:xfrm>
            <a:custGeom>
              <a:avLst/>
              <a:gdLst>
                <a:gd name="T0" fmla="*/ 26 w 27"/>
                <a:gd name="T1" fmla="*/ 1 h 28"/>
                <a:gd name="T2" fmla="*/ 26 w 27"/>
                <a:gd name="T3" fmla="*/ 1 h 28"/>
                <a:gd name="T4" fmla="*/ 23 w 27"/>
                <a:gd name="T5" fmla="*/ 1 h 28"/>
                <a:gd name="T6" fmla="*/ 0 w 27"/>
                <a:gd name="T7" fmla="*/ 24 h 28"/>
                <a:gd name="T8" fmla="*/ 0 w 27"/>
                <a:gd name="T9" fmla="*/ 25 h 28"/>
                <a:gd name="T10" fmla="*/ 0 w 27"/>
                <a:gd name="T11" fmla="*/ 27 h 28"/>
                <a:gd name="T12" fmla="*/ 2 w 27"/>
                <a:gd name="T13" fmla="*/ 28 h 28"/>
                <a:gd name="T14" fmla="*/ 4 w 27"/>
                <a:gd name="T15" fmla="*/ 27 h 28"/>
                <a:gd name="T16" fmla="*/ 26 w 27"/>
                <a:gd name="T17" fmla="*/ 4 h 28"/>
                <a:gd name="T18" fmla="*/ 26 w 27"/>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26" y="1"/>
                  </a:moveTo>
                  <a:cubicBezTo>
                    <a:pt x="26" y="1"/>
                    <a:pt x="26" y="1"/>
                    <a:pt x="26" y="1"/>
                  </a:cubicBezTo>
                  <a:cubicBezTo>
                    <a:pt x="25" y="0"/>
                    <a:pt x="24" y="0"/>
                    <a:pt x="23" y="1"/>
                  </a:cubicBezTo>
                  <a:cubicBezTo>
                    <a:pt x="0" y="24"/>
                    <a:pt x="0" y="24"/>
                    <a:pt x="0" y="24"/>
                  </a:cubicBezTo>
                  <a:cubicBezTo>
                    <a:pt x="0" y="24"/>
                    <a:pt x="0" y="25"/>
                    <a:pt x="0" y="25"/>
                  </a:cubicBezTo>
                  <a:cubicBezTo>
                    <a:pt x="0" y="26"/>
                    <a:pt x="0" y="27"/>
                    <a:pt x="0" y="27"/>
                  </a:cubicBezTo>
                  <a:cubicBezTo>
                    <a:pt x="1" y="28"/>
                    <a:pt x="1" y="28"/>
                    <a:pt x="2" y="28"/>
                  </a:cubicBezTo>
                  <a:cubicBezTo>
                    <a:pt x="3" y="28"/>
                    <a:pt x="3" y="28"/>
                    <a:pt x="4" y="27"/>
                  </a:cubicBezTo>
                  <a:cubicBezTo>
                    <a:pt x="26" y="4"/>
                    <a:pt x="26" y="4"/>
                    <a:pt x="26" y="4"/>
                  </a:cubicBezTo>
                  <a:cubicBezTo>
                    <a:pt x="27" y="3"/>
                    <a:pt x="27" y="2"/>
                    <a:pt x="26" y="1"/>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63"/>
            <p:cNvSpPr>
              <a:spLocks/>
            </p:cNvSpPr>
            <p:nvPr userDrawn="1"/>
          </p:nvSpPr>
          <p:spPr bwMode="auto">
            <a:xfrm>
              <a:off x="-4203080" y="784225"/>
              <a:ext cx="101600" cy="104775"/>
            </a:xfrm>
            <a:custGeom>
              <a:avLst/>
              <a:gdLst>
                <a:gd name="T0" fmla="*/ 27 w 27"/>
                <a:gd name="T1" fmla="*/ 1 h 28"/>
                <a:gd name="T2" fmla="*/ 27 w 27"/>
                <a:gd name="T3" fmla="*/ 1 h 28"/>
                <a:gd name="T4" fmla="*/ 23 w 27"/>
                <a:gd name="T5" fmla="*/ 1 h 28"/>
                <a:gd name="T6" fmla="*/ 0 w 27"/>
                <a:gd name="T7" fmla="*/ 24 h 28"/>
                <a:gd name="T8" fmla="*/ 0 w 27"/>
                <a:gd name="T9" fmla="*/ 25 h 28"/>
                <a:gd name="T10" fmla="*/ 0 w 27"/>
                <a:gd name="T11" fmla="*/ 27 h 28"/>
                <a:gd name="T12" fmla="*/ 2 w 27"/>
                <a:gd name="T13" fmla="*/ 28 h 28"/>
                <a:gd name="T14" fmla="*/ 4 w 27"/>
                <a:gd name="T15" fmla="*/ 27 h 28"/>
                <a:gd name="T16" fmla="*/ 27 w 27"/>
                <a:gd name="T17" fmla="*/ 4 h 28"/>
                <a:gd name="T18" fmla="*/ 27 w 27"/>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27" y="1"/>
                  </a:moveTo>
                  <a:cubicBezTo>
                    <a:pt x="27" y="1"/>
                    <a:pt x="27" y="1"/>
                    <a:pt x="27" y="1"/>
                  </a:cubicBezTo>
                  <a:cubicBezTo>
                    <a:pt x="26" y="0"/>
                    <a:pt x="24" y="0"/>
                    <a:pt x="23" y="1"/>
                  </a:cubicBezTo>
                  <a:cubicBezTo>
                    <a:pt x="0" y="24"/>
                    <a:pt x="0" y="24"/>
                    <a:pt x="0" y="24"/>
                  </a:cubicBezTo>
                  <a:cubicBezTo>
                    <a:pt x="0" y="24"/>
                    <a:pt x="0" y="25"/>
                    <a:pt x="0" y="25"/>
                  </a:cubicBezTo>
                  <a:cubicBezTo>
                    <a:pt x="0" y="26"/>
                    <a:pt x="0" y="27"/>
                    <a:pt x="0" y="27"/>
                  </a:cubicBezTo>
                  <a:cubicBezTo>
                    <a:pt x="1" y="28"/>
                    <a:pt x="1" y="28"/>
                    <a:pt x="2" y="28"/>
                  </a:cubicBezTo>
                  <a:cubicBezTo>
                    <a:pt x="3" y="28"/>
                    <a:pt x="3" y="28"/>
                    <a:pt x="4" y="27"/>
                  </a:cubicBezTo>
                  <a:cubicBezTo>
                    <a:pt x="27" y="4"/>
                    <a:pt x="27" y="4"/>
                    <a:pt x="27" y="4"/>
                  </a:cubicBezTo>
                  <a:cubicBezTo>
                    <a:pt x="27" y="3"/>
                    <a:pt x="27" y="2"/>
                    <a:pt x="27" y="1"/>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4"/>
            <p:cNvSpPr>
              <a:spLocks noEditPoints="1"/>
            </p:cNvSpPr>
            <p:nvPr userDrawn="1"/>
          </p:nvSpPr>
          <p:spPr bwMode="auto">
            <a:xfrm>
              <a:off x="-4365005" y="325437"/>
              <a:ext cx="752475" cy="750888"/>
            </a:xfrm>
            <a:custGeom>
              <a:avLst/>
              <a:gdLst>
                <a:gd name="T0" fmla="*/ 100 w 200"/>
                <a:gd name="T1" fmla="*/ 6 h 200"/>
                <a:gd name="T2" fmla="*/ 194 w 200"/>
                <a:gd name="T3" fmla="*/ 100 h 200"/>
                <a:gd name="T4" fmla="*/ 100 w 200"/>
                <a:gd name="T5" fmla="*/ 194 h 200"/>
                <a:gd name="T6" fmla="*/ 6 w 200"/>
                <a:gd name="T7" fmla="*/ 100 h 200"/>
                <a:gd name="T8" fmla="*/ 100 w 200"/>
                <a:gd name="T9" fmla="*/ 6 h 200"/>
                <a:gd name="T10" fmla="*/ 100 w 200"/>
                <a:gd name="T11" fmla="*/ 0 h 200"/>
                <a:gd name="T12" fmla="*/ 0 w 200"/>
                <a:gd name="T13" fmla="*/ 100 h 200"/>
                <a:gd name="T14" fmla="*/ 100 w 200"/>
                <a:gd name="T15" fmla="*/ 200 h 200"/>
                <a:gd name="T16" fmla="*/ 200 w 200"/>
                <a:gd name="T17" fmla="*/ 100 h 200"/>
                <a:gd name="T18" fmla="*/ 100 w 200"/>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200">
                  <a:moveTo>
                    <a:pt x="100" y="6"/>
                  </a:moveTo>
                  <a:cubicBezTo>
                    <a:pt x="151" y="6"/>
                    <a:pt x="194" y="48"/>
                    <a:pt x="194" y="100"/>
                  </a:cubicBezTo>
                  <a:cubicBezTo>
                    <a:pt x="194" y="152"/>
                    <a:pt x="151" y="194"/>
                    <a:pt x="100" y="194"/>
                  </a:cubicBezTo>
                  <a:cubicBezTo>
                    <a:pt x="48" y="194"/>
                    <a:pt x="6" y="152"/>
                    <a:pt x="6" y="100"/>
                  </a:cubicBezTo>
                  <a:cubicBezTo>
                    <a:pt x="6" y="48"/>
                    <a:pt x="48" y="6"/>
                    <a:pt x="100" y="6"/>
                  </a:cubicBezTo>
                  <a:moveTo>
                    <a:pt x="100" y="0"/>
                  </a:moveTo>
                  <a:cubicBezTo>
                    <a:pt x="44" y="0"/>
                    <a:pt x="0" y="45"/>
                    <a:pt x="0" y="100"/>
                  </a:cubicBezTo>
                  <a:cubicBezTo>
                    <a:pt x="0" y="155"/>
                    <a:pt x="44" y="200"/>
                    <a:pt x="100" y="200"/>
                  </a:cubicBezTo>
                  <a:cubicBezTo>
                    <a:pt x="155" y="200"/>
                    <a:pt x="200" y="155"/>
                    <a:pt x="200" y="100"/>
                  </a:cubicBezTo>
                  <a:cubicBezTo>
                    <a:pt x="200" y="45"/>
                    <a:pt x="155" y="0"/>
                    <a:pt x="100" y="0"/>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2" name="Group 61"/>
          <p:cNvGrpSpPr/>
          <p:nvPr userDrawn="1"/>
        </p:nvGrpSpPr>
        <p:grpSpPr>
          <a:xfrm>
            <a:off x="-1486310" y="-7938"/>
            <a:ext cx="752475" cy="750888"/>
            <a:chOff x="-1364630" y="325437"/>
            <a:chExt cx="752475" cy="750888"/>
          </a:xfrm>
        </p:grpSpPr>
        <p:sp>
          <p:nvSpPr>
            <p:cNvPr id="63" name="Freeform 5"/>
            <p:cNvSpPr>
              <a:spLocks noEditPoints="1"/>
            </p:cNvSpPr>
            <p:nvPr userDrawn="1"/>
          </p:nvSpPr>
          <p:spPr bwMode="auto">
            <a:xfrm>
              <a:off x="-1364630" y="325437"/>
              <a:ext cx="752475" cy="750888"/>
            </a:xfrm>
            <a:custGeom>
              <a:avLst/>
              <a:gdLst>
                <a:gd name="T0" fmla="*/ 100 w 200"/>
                <a:gd name="T1" fmla="*/ 6 h 200"/>
                <a:gd name="T2" fmla="*/ 194 w 200"/>
                <a:gd name="T3" fmla="*/ 100 h 200"/>
                <a:gd name="T4" fmla="*/ 100 w 200"/>
                <a:gd name="T5" fmla="*/ 194 h 200"/>
                <a:gd name="T6" fmla="*/ 6 w 200"/>
                <a:gd name="T7" fmla="*/ 100 h 200"/>
                <a:gd name="T8" fmla="*/ 100 w 200"/>
                <a:gd name="T9" fmla="*/ 6 h 200"/>
                <a:gd name="T10" fmla="*/ 100 w 200"/>
                <a:gd name="T11" fmla="*/ 0 h 200"/>
                <a:gd name="T12" fmla="*/ 0 w 200"/>
                <a:gd name="T13" fmla="*/ 100 h 200"/>
                <a:gd name="T14" fmla="*/ 100 w 200"/>
                <a:gd name="T15" fmla="*/ 200 h 200"/>
                <a:gd name="T16" fmla="*/ 200 w 200"/>
                <a:gd name="T17" fmla="*/ 100 h 200"/>
                <a:gd name="T18" fmla="*/ 100 w 200"/>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200">
                  <a:moveTo>
                    <a:pt x="100" y="6"/>
                  </a:moveTo>
                  <a:cubicBezTo>
                    <a:pt x="152" y="6"/>
                    <a:pt x="194" y="48"/>
                    <a:pt x="194" y="100"/>
                  </a:cubicBezTo>
                  <a:cubicBezTo>
                    <a:pt x="194" y="152"/>
                    <a:pt x="152" y="194"/>
                    <a:pt x="100" y="194"/>
                  </a:cubicBezTo>
                  <a:cubicBezTo>
                    <a:pt x="48" y="194"/>
                    <a:pt x="6" y="152"/>
                    <a:pt x="6" y="100"/>
                  </a:cubicBezTo>
                  <a:cubicBezTo>
                    <a:pt x="6" y="48"/>
                    <a:pt x="48" y="6"/>
                    <a:pt x="100" y="6"/>
                  </a:cubicBezTo>
                  <a:moveTo>
                    <a:pt x="100" y="0"/>
                  </a:moveTo>
                  <a:cubicBezTo>
                    <a:pt x="45" y="0"/>
                    <a:pt x="0" y="45"/>
                    <a:pt x="0" y="100"/>
                  </a:cubicBezTo>
                  <a:cubicBezTo>
                    <a:pt x="0" y="155"/>
                    <a:pt x="45" y="200"/>
                    <a:pt x="100" y="200"/>
                  </a:cubicBezTo>
                  <a:cubicBezTo>
                    <a:pt x="156" y="200"/>
                    <a:pt x="200" y="155"/>
                    <a:pt x="200" y="100"/>
                  </a:cubicBezTo>
                  <a:cubicBezTo>
                    <a:pt x="200" y="45"/>
                    <a:pt x="156" y="0"/>
                    <a:pt x="100" y="0"/>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
            <p:cNvSpPr>
              <a:spLocks noEditPoints="1"/>
            </p:cNvSpPr>
            <p:nvPr userDrawn="1"/>
          </p:nvSpPr>
          <p:spPr bwMode="auto">
            <a:xfrm>
              <a:off x="-1210643" y="592137"/>
              <a:ext cx="312738" cy="304800"/>
            </a:xfrm>
            <a:custGeom>
              <a:avLst/>
              <a:gdLst>
                <a:gd name="T0" fmla="*/ 44 w 83"/>
                <a:gd name="T1" fmla="*/ 74 h 81"/>
                <a:gd name="T2" fmla="*/ 60 w 83"/>
                <a:gd name="T3" fmla="*/ 81 h 81"/>
                <a:gd name="T4" fmla="*/ 77 w 83"/>
                <a:gd name="T5" fmla="*/ 74 h 81"/>
                <a:gd name="T6" fmla="*/ 83 w 83"/>
                <a:gd name="T7" fmla="*/ 57 h 81"/>
                <a:gd name="T8" fmla="*/ 77 w 83"/>
                <a:gd name="T9" fmla="*/ 41 h 81"/>
                <a:gd name="T10" fmla="*/ 42 w 83"/>
                <a:gd name="T11" fmla="*/ 7 h 81"/>
                <a:gd name="T12" fmla="*/ 26 w 83"/>
                <a:gd name="T13" fmla="*/ 0 h 81"/>
                <a:gd name="T14" fmla="*/ 9 w 83"/>
                <a:gd name="T15" fmla="*/ 7 h 81"/>
                <a:gd name="T16" fmla="*/ 9 w 83"/>
                <a:gd name="T17" fmla="*/ 40 h 81"/>
                <a:gd name="T18" fmla="*/ 44 w 83"/>
                <a:gd name="T19" fmla="*/ 74 h 81"/>
                <a:gd name="T20" fmla="*/ 77 w 83"/>
                <a:gd name="T21" fmla="*/ 57 h 81"/>
                <a:gd name="T22" fmla="*/ 72 w 83"/>
                <a:gd name="T23" fmla="*/ 70 h 81"/>
                <a:gd name="T24" fmla="*/ 60 w 83"/>
                <a:gd name="T25" fmla="*/ 75 h 81"/>
                <a:gd name="T26" fmla="*/ 48 w 83"/>
                <a:gd name="T27" fmla="*/ 70 h 81"/>
                <a:gd name="T28" fmla="*/ 33 w 83"/>
                <a:gd name="T29" fmla="*/ 55 h 81"/>
                <a:gd name="T30" fmla="*/ 57 w 83"/>
                <a:gd name="T31" fmla="*/ 30 h 81"/>
                <a:gd name="T32" fmla="*/ 72 w 83"/>
                <a:gd name="T33" fmla="*/ 45 h 81"/>
                <a:gd name="T34" fmla="*/ 77 w 83"/>
                <a:gd name="T35" fmla="*/ 57 h 81"/>
                <a:gd name="T36" fmla="*/ 14 w 83"/>
                <a:gd name="T37" fmla="*/ 11 h 81"/>
                <a:gd name="T38" fmla="*/ 26 w 83"/>
                <a:gd name="T39" fmla="*/ 6 h 81"/>
                <a:gd name="T40" fmla="*/ 38 w 83"/>
                <a:gd name="T41" fmla="*/ 11 h 81"/>
                <a:gd name="T42" fmla="*/ 53 w 83"/>
                <a:gd name="T43" fmla="*/ 26 h 81"/>
                <a:gd name="T44" fmla="*/ 29 w 83"/>
                <a:gd name="T45" fmla="*/ 50 h 81"/>
                <a:gd name="T46" fmla="*/ 14 w 83"/>
                <a:gd name="T47" fmla="*/ 35 h 81"/>
                <a:gd name="T48" fmla="*/ 14 w 83"/>
                <a:gd name="T49" fmla="*/ 1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 h="81">
                  <a:moveTo>
                    <a:pt x="44" y="74"/>
                  </a:moveTo>
                  <a:cubicBezTo>
                    <a:pt x="48" y="78"/>
                    <a:pt x="54" y="81"/>
                    <a:pt x="60" y="81"/>
                  </a:cubicBezTo>
                  <a:cubicBezTo>
                    <a:pt x="66" y="81"/>
                    <a:pt x="72" y="78"/>
                    <a:pt x="77" y="74"/>
                  </a:cubicBezTo>
                  <a:cubicBezTo>
                    <a:pt x="81" y="70"/>
                    <a:pt x="83" y="64"/>
                    <a:pt x="83" y="57"/>
                  </a:cubicBezTo>
                  <a:cubicBezTo>
                    <a:pt x="83" y="51"/>
                    <a:pt x="81" y="45"/>
                    <a:pt x="77" y="41"/>
                  </a:cubicBezTo>
                  <a:cubicBezTo>
                    <a:pt x="42" y="7"/>
                    <a:pt x="42" y="7"/>
                    <a:pt x="42" y="7"/>
                  </a:cubicBezTo>
                  <a:cubicBezTo>
                    <a:pt x="38" y="2"/>
                    <a:pt x="32" y="0"/>
                    <a:pt x="26" y="0"/>
                  </a:cubicBezTo>
                  <a:cubicBezTo>
                    <a:pt x="20" y="0"/>
                    <a:pt x="14" y="2"/>
                    <a:pt x="9" y="7"/>
                  </a:cubicBezTo>
                  <a:cubicBezTo>
                    <a:pt x="0" y="16"/>
                    <a:pt x="0" y="31"/>
                    <a:pt x="9" y="40"/>
                  </a:cubicBezTo>
                  <a:lnTo>
                    <a:pt x="44" y="74"/>
                  </a:lnTo>
                  <a:close/>
                  <a:moveTo>
                    <a:pt x="77" y="57"/>
                  </a:moveTo>
                  <a:cubicBezTo>
                    <a:pt x="77" y="62"/>
                    <a:pt x="76" y="66"/>
                    <a:pt x="72" y="70"/>
                  </a:cubicBezTo>
                  <a:cubicBezTo>
                    <a:pt x="69" y="73"/>
                    <a:pt x="65" y="75"/>
                    <a:pt x="60" y="75"/>
                  </a:cubicBezTo>
                  <a:cubicBezTo>
                    <a:pt x="56" y="75"/>
                    <a:pt x="51" y="73"/>
                    <a:pt x="48" y="70"/>
                  </a:cubicBezTo>
                  <a:cubicBezTo>
                    <a:pt x="33" y="55"/>
                    <a:pt x="33" y="55"/>
                    <a:pt x="33" y="55"/>
                  </a:cubicBezTo>
                  <a:cubicBezTo>
                    <a:pt x="57" y="30"/>
                    <a:pt x="57" y="30"/>
                    <a:pt x="57" y="30"/>
                  </a:cubicBezTo>
                  <a:cubicBezTo>
                    <a:pt x="72" y="45"/>
                    <a:pt x="72" y="45"/>
                    <a:pt x="72" y="45"/>
                  </a:cubicBezTo>
                  <a:cubicBezTo>
                    <a:pt x="76" y="49"/>
                    <a:pt x="77" y="53"/>
                    <a:pt x="77" y="57"/>
                  </a:cubicBezTo>
                  <a:close/>
                  <a:moveTo>
                    <a:pt x="14" y="11"/>
                  </a:moveTo>
                  <a:cubicBezTo>
                    <a:pt x="17" y="8"/>
                    <a:pt x="21" y="6"/>
                    <a:pt x="26" y="6"/>
                  </a:cubicBezTo>
                  <a:cubicBezTo>
                    <a:pt x="31" y="6"/>
                    <a:pt x="35" y="8"/>
                    <a:pt x="38" y="11"/>
                  </a:cubicBezTo>
                  <a:cubicBezTo>
                    <a:pt x="53" y="26"/>
                    <a:pt x="53" y="26"/>
                    <a:pt x="53" y="26"/>
                  </a:cubicBezTo>
                  <a:cubicBezTo>
                    <a:pt x="29" y="50"/>
                    <a:pt x="29" y="50"/>
                    <a:pt x="29" y="50"/>
                  </a:cubicBezTo>
                  <a:cubicBezTo>
                    <a:pt x="14" y="35"/>
                    <a:pt x="14" y="35"/>
                    <a:pt x="14" y="35"/>
                  </a:cubicBezTo>
                  <a:cubicBezTo>
                    <a:pt x="7" y="29"/>
                    <a:pt x="7" y="18"/>
                    <a:pt x="14" y="11"/>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p:cNvSpPr>
              <a:spLocks noEditPoints="1"/>
            </p:cNvSpPr>
            <p:nvPr userDrawn="1"/>
          </p:nvSpPr>
          <p:spPr bwMode="auto">
            <a:xfrm>
              <a:off x="-977280" y="506412"/>
              <a:ext cx="203200" cy="206375"/>
            </a:xfrm>
            <a:custGeom>
              <a:avLst/>
              <a:gdLst>
                <a:gd name="T0" fmla="*/ 27 w 54"/>
                <a:gd name="T1" fmla="*/ 55 h 55"/>
                <a:gd name="T2" fmla="*/ 54 w 54"/>
                <a:gd name="T3" fmla="*/ 27 h 55"/>
                <a:gd name="T4" fmla="*/ 27 w 54"/>
                <a:gd name="T5" fmla="*/ 0 h 55"/>
                <a:gd name="T6" fmla="*/ 0 w 54"/>
                <a:gd name="T7" fmla="*/ 27 h 55"/>
                <a:gd name="T8" fmla="*/ 27 w 54"/>
                <a:gd name="T9" fmla="*/ 55 h 55"/>
                <a:gd name="T10" fmla="*/ 27 w 54"/>
                <a:gd name="T11" fmla="*/ 49 h 55"/>
                <a:gd name="T12" fmla="*/ 6 w 54"/>
                <a:gd name="T13" fmla="*/ 31 h 55"/>
                <a:gd name="T14" fmla="*/ 48 w 54"/>
                <a:gd name="T15" fmla="*/ 31 h 55"/>
                <a:gd name="T16" fmla="*/ 27 w 54"/>
                <a:gd name="T17" fmla="*/ 49 h 55"/>
                <a:gd name="T18" fmla="*/ 27 w 54"/>
                <a:gd name="T19" fmla="*/ 6 h 55"/>
                <a:gd name="T20" fmla="*/ 48 w 54"/>
                <a:gd name="T21" fmla="*/ 24 h 55"/>
                <a:gd name="T22" fmla="*/ 6 w 54"/>
                <a:gd name="T23" fmla="*/ 24 h 55"/>
                <a:gd name="T24" fmla="*/ 27 w 54"/>
                <a:gd name="T25" fmla="*/ 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5">
                  <a:moveTo>
                    <a:pt x="27" y="55"/>
                  </a:moveTo>
                  <a:cubicBezTo>
                    <a:pt x="42" y="55"/>
                    <a:pt x="54" y="42"/>
                    <a:pt x="54" y="27"/>
                  </a:cubicBezTo>
                  <a:cubicBezTo>
                    <a:pt x="54" y="12"/>
                    <a:pt x="42" y="0"/>
                    <a:pt x="27" y="0"/>
                  </a:cubicBezTo>
                  <a:cubicBezTo>
                    <a:pt x="12" y="0"/>
                    <a:pt x="0" y="12"/>
                    <a:pt x="0" y="27"/>
                  </a:cubicBezTo>
                  <a:cubicBezTo>
                    <a:pt x="0" y="42"/>
                    <a:pt x="12" y="55"/>
                    <a:pt x="27" y="55"/>
                  </a:cubicBezTo>
                  <a:close/>
                  <a:moveTo>
                    <a:pt x="27" y="49"/>
                  </a:moveTo>
                  <a:cubicBezTo>
                    <a:pt x="16" y="49"/>
                    <a:pt x="7" y="41"/>
                    <a:pt x="6" y="31"/>
                  </a:cubicBezTo>
                  <a:cubicBezTo>
                    <a:pt x="48" y="31"/>
                    <a:pt x="48" y="31"/>
                    <a:pt x="48" y="31"/>
                  </a:cubicBezTo>
                  <a:cubicBezTo>
                    <a:pt x="46" y="41"/>
                    <a:pt x="37" y="49"/>
                    <a:pt x="27" y="49"/>
                  </a:cubicBezTo>
                  <a:close/>
                  <a:moveTo>
                    <a:pt x="27" y="6"/>
                  </a:moveTo>
                  <a:cubicBezTo>
                    <a:pt x="37" y="6"/>
                    <a:pt x="46" y="14"/>
                    <a:pt x="48" y="24"/>
                  </a:cubicBezTo>
                  <a:cubicBezTo>
                    <a:pt x="6" y="24"/>
                    <a:pt x="6" y="24"/>
                    <a:pt x="6" y="24"/>
                  </a:cubicBezTo>
                  <a:cubicBezTo>
                    <a:pt x="7" y="14"/>
                    <a:pt x="16" y="6"/>
                    <a:pt x="27" y="6"/>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6" name="Group 65"/>
          <p:cNvGrpSpPr/>
          <p:nvPr userDrawn="1"/>
        </p:nvGrpSpPr>
        <p:grpSpPr>
          <a:xfrm>
            <a:off x="-2911991" y="1303935"/>
            <a:ext cx="752475" cy="752475"/>
            <a:chOff x="-2917205" y="1692275"/>
            <a:chExt cx="752475" cy="752475"/>
          </a:xfrm>
        </p:grpSpPr>
        <p:sp>
          <p:nvSpPr>
            <p:cNvPr id="67" name="Freeform 8"/>
            <p:cNvSpPr>
              <a:spLocks/>
            </p:cNvSpPr>
            <p:nvPr userDrawn="1"/>
          </p:nvSpPr>
          <p:spPr bwMode="auto">
            <a:xfrm>
              <a:off x="-2721943" y="1876425"/>
              <a:ext cx="361950" cy="406400"/>
            </a:xfrm>
            <a:custGeom>
              <a:avLst/>
              <a:gdLst>
                <a:gd name="T0" fmla="*/ 96 w 96"/>
                <a:gd name="T1" fmla="*/ 77 h 108"/>
                <a:gd name="T2" fmla="*/ 96 w 96"/>
                <a:gd name="T3" fmla="*/ 18 h 108"/>
                <a:gd name="T4" fmla="*/ 78 w 96"/>
                <a:gd name="T5" fmla="*/ 0 h 108"/>
                <a:gd name="T6" fmla="*/ 75 w 96"/>
                <a:gd name="T7" fmla="*/ 0 h 108"/>
                <a:gd name="T8" fmla="*/ 75 w 96"/>
                <a:gd name="T9" fmla="*/ 7 h 108"/>
                <a:gd name="T10" fmla="*/ 75 w 96"/>
                <a:gd name="T11" fmla="*/ 8 h 108"/>
                <a:gd name="T12" fmla="*/ 76 w 96"/>
                <a:gd name="T13" fmla="*/ 8 h 108"/>
                <a:gd name="T14" fmla="*/ 82 w 96"/>
                <a:gd name="T15" fmla="*/ 8 h 108"/>
                <a:gd name="T16" fmla="*/ 89 w 96"/>
                <a:gd name="T17" fmla="*/ 18 h 108"/>
                <a:gd name="T18" fmla="*/ 89 w 96"/>
                <a:gd name="T19" fmla="*/ 54 h 108"/>
                <a:gd name="T20" fmla="*/ 89 w 96"/>
                <a:gd name="T21" fmla="*/ 71 h 108"/>
                <a:gd name="T22" fmla="*/ 89 w 96"/>
                <a:gd name="T23" fmla="*/ 77 h 108"/>
                <a:gd name="T24" fmla="*/ 89 w 96"/>
                <a:gd name="T25" fmla="*/ 90 h 108"/>
                <a:gd name="T26" fmla="*/ 86 w 96"/>
                <a:gd name="T27" fmla="*/ 97 h 108"/>
                <a:gd name="T28" fmla="*/ 78 w 96"/>
                <a:gd name="T29" fmla="*/ 100 h 108"/>
                <a:gd name="T30" fmla="*/ 52 w 96"/>
                <a:gd name="T31" fmla="*/ 100 h 108"/>
                <a:gd name="T32" fmla="*/ 18 w 96"/>
                <a:gd name="T33" fmla="*/ 100 h 108"/>
                <a:gd name="T34" fmla="*/ 7 w 96"/>
                <a:gd name="T35" fmla="*/ 90 h 108"/>
                <a:gd name="T36" fmla="*/ 7 w 96"/>
                <a:gd name="T37" fmla="*/ 20 h 108"/>
                <a:gd name="T38" fmla="*/ 8 w 96"/>
                <a:gd name="T39" fmla="*/ 15 h 108"/>
                <a:gd name="T40" fmla="*/ 16 w 96"/>
                <a:gd name="T41" fmla="*/ 8 h 108"/>
                <a:gd name="T42" fmla="*/ 21 w 96"/>
                <a:gd name="T43" fmla="*/ 8 h 108"/>
                <a:gd name="T44" fmla="*/ 21 w 96"/>
                <a:gd name="T45" fmla="*/ 8 h 108"/>
                <a:gd name="T46" fmla="*/ 21 w 96"/>
                <a:gd name="T47" fmla="*/ 0 h 108"/>
                <a:gd name="T48" fmla="*/ 17 w 96"/>
                <a:gd name="T49" fmla="*/ 0 h 108"/>
                <a:gd name="T50" fmla="*/ 14 w 96"/>
                <a:gd name="T51" fmla="*/ 1 h 108"/>
                <a:gd name="T52" fmla="*/ 0 w 96"/>
                <a:gd name="T53" fmla="*/ 18 h 108"/>
                <a:gd name="T54" fmla="*/ 0 w 96"/>
                <a:gd name="T55" fmla="*/ 62 h 108"/>
                <a:gd name="T56" fmla="*/ 0 w 96"/>
                <a:gd name="T57" fmla="*/ 90 h 108"/>
                <a:gd name="T58" fmla="*/ 1 w 96"/>
                <a:gd name="T59" fmla="*/ 95 h 108"/>
                <a:gd name="T60" fmla="*/ 18 w 96"/>
                <a:gd name="T61" fmla="*/ 108 h 108"/>
                <a:gd name="T62" fmla="*/ 18 w 96"/>
                <a:gd name="T63" fmla="*/ 108 h 108"/>
                <a:gd name="T64" fmla="*/ 32 w 96"/>
                <a:gd name="T65" fmla="*/ 108 h 108"/>
                <a:gd name="T66" fmla="*/ 38 w 96"/>
                <a:gd name="T67" fmla="*/ 108 h 108"/>
                <a:gd name="T68" fmla="*/ 42 w 96"/>
                <a:gd name="T69" fmla="*/ 108 h 108"/>
                <a:gd name="T70" fmla="*/ 60 w 96"/>
                <a:gd name="T71" fmla="*/ 108 h 108"/>
                <a:gd name="T72" fmla="*/ 80 w 96"/>
                <a:gd name="T73" fmla="*/ 108 h 108"/>
                <a:gd name="T74" fmla="*/ 96 w 96"/>
                <a:gd name="T75" fmla="*/ 92 h 108"/>
                <a:gd name="T76" fmla="*/ 96 w 96"/>
                <a:gd name="T77" fmla="*/ 80 h 108"/>
                <a:gd name="T78" fmla="*/ 96 w 96"/>
                <a:gd name="T79" fmla="*/ 7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108">
                  <a:moveTo>
                    <a:pt x="96" y="77"/>
                  </a:moveTo>
                  <a:cubicBezTo>
                    <a:pt x="96" y="58"/>
                    <a:pt x="96" y="38"/>
                    <a:pt x="96" y="18"/>
                  </a:cubicBezTo>
                  <a:cubicBezTo>
                    <a:pt x="96" y="8"/>
                    <a:pt x="89" y="0"/>
                    <a:pt x="78" y="0"/>
                  </a:cubicBezTo>
                  <a:cubicBezTo>
                    <a:pt x="75" y="0"/>
                    <a:pt x="75" y="0"/>
                    <a:pt x="75" y="0"/>
                  </a:cubicBezTo>
                  <a:cubicBezTo>
                    <a:pt x="75" y="7"/>
                    <a:pt x="75" y="7"/>
                    <a:pt x="75" y="7"/>
                  </a:cubicBezTo>
                  <a:cubicBezTo>
                    <a:pt x="75" y="8"/>
                    <a:pt x="75" y="8"/>
                    <a:pt x="75" y="8"/>
                  </a:cubicBezTo>
                  <a:cubicBezTo>
                    <a:pt x="76" y="8"/>
                    <a:pt x="76" y="8"/>
                    <a:pt x="76" y="8"/>
                  </a:cubicBezTo>
                  <a:cubicBezTo>
                    <a:pt x="78" y="8"/>
                    <a:pt x="80" y="7"/>
                    <a:pt x="82" y="8"/>
                  </a:cubicBezTo>
                  <a:cubicBezTo>
                    <a:pt x="86" y="10"/>
                    <a:pt x="89" y="13"/>
                    <a:pt x="89" y="18"/>
                  </a:cubicBezTo>
                  <a:cubicBezTo>
                    <a:pt x="89" y="54"/>
                    <a:pt x="89" y="54"/>
                    <a:pt x="89" y="54"/>
                  </a:cubicBezTo>
                  <a:cubicBezTo>
                    <a:pt x="89" y="71"/>
                    <a:pt x="89" y="71"/>
                    <a:pt x="89" y="71"/>
                  </a:cubicBezTo>
                  <a:cubicBezTo>
                    <a:pt x="89" y="73"/>
                    <a:pt x="89" y="75"/>
                    <a:pt x="89" y="77"/>
                  </a:cubicBezTo>
                  <a:cubicBezTo>
                    <a:pt x="89" y="81"/>
                    <a:pt x="89" y="85"/>
                    <a:pt x="89" y="90"/>
                  </a:cubicBezTo>
                  <a:cubicBezTo>
                    <a:pt x="89" y="92"/>
                    <a:pt x="88" y="95"/>
                    <a:pt x="86" y="97"/>
                  </a:cubicBezTo>
                  <a:cubicBezTo>
                    <a:pt x="84" y="99"/>
                    <a:pt x="81" y="100"/>
                    <a:pt x="78" y="100"/>
                  </a:cubicBezTo>
                  <a:cubicBezTo>
                    <a:pt x="69" y="100"/>
                    <a:pt x="60" y="100"/>
                    <a:pt x="52" y="100"/>
                  </a:cubicBezTo>
                  <a:cubicBezTo>
                    <a:pt x="18" y="100"/>
                    <a:pt x="18" y="100"/>
                    <a:pt x="18" y="100"/>
                  </a:cubicBezTo>
                  <a:cubicBezTo>
                    <a:pt x="12" y="100"/>
                    <a:pt x="7" y="96"/>
                    <a:pt x="7" y="90"/>
                  </a:cubicBezTo>
                  <a:cubicBezTo>
                    <a:pt x="7" y="66"/>
                    <a:pt x="7" y="43"/>
                    <a:pt x="7" y="20"/>
                  </a:cubicBezTo>
                  <a:cubicBezTo>
                    <a:pt x="7" y="18"/>
                    <a:pt x="7" y="16"/>
                    <a:pt x="8" y="15"/>
                  </a:cubicBezTo>
                  <a:cubicBezTo>
                    <a:pt x="9" y="11"/>
                    <a:pt x="12" y="8"/>
                    <a:pt x="16" y="8"/>
                  </a:cubicBezTo>
                  <a:cubicBezTo>
                    <a:pt x="17" y="8"/>
                    <a:pt x="19" y="8"/>
                    <a:pt x="21" y="8"/>
                  </a:cubicBezTo>
                  <a:cubicBezTo>
                    <a:pt x="21" y="8"/>
                    <a:pt x="21" y="8"/>
                    <a:pt x="21" y="8"/>
                  </a:cubicBezTo>
                  <a:cubicBezTo>
                    <a:pt x="21" y="0"/>
                    <a:pt x="21" y="0"/>
                    <a:pt x="21" y="0"/>
                  </a:cubicBezTo>
                  <a:cubicBezTo>
                    <a:pt x="17" y="0"/>
                    <a:pt x="17" y="0"/>
                    <a:pt x="17" y="0"/>
                  </a:cubicBezTo>
                  <a:cubicBezTo>
                    <a:pt x="16" y="0"/>
                    <a:pt x="15" y="0"/>
                    <a:pt x="14" y="1"/>
                  </a:cubicBezTo>
                  <a:cubicBezTo>
                    <a:pt x="5" y="3"/>
                    <a:pt x="0" y="10"/>
                    <a:pt x="0" y="18"/>
                  </a:cubicBezTo>
                  <a:cubicBezTo>
                    <a:pt x="0" y="62"/>
                    <a:pt x="0" y="62"/>
                    <a:pt x="0" y="62"/>
                  </a:cubicBezTo>
                  <a:cubicBezTo>
                    <a:pt x="0" y="72"/>
                    <a:pt x="0" y="81"/>
                    <a:pt x="0" y="90"/>
                  </a:cubicBezTo>
                  <a:cubicBezTo>
                    <a:pt x="0" y="92"/>
                    <a:pt x="0" y="93"/>
                    <a:pt x="1" y="95"/>
                  </a:cubicBezTo>
                  <a:cubicBezTo>
                    <a:pt x="2" y="101"/>
                    <a:pt x="8" y="108"/>
                    <a:pt x="18" y="108"/>
                  </a:cubicBezTo>
                  <a:cubicBezTo>
                    <a:pt x="18" y="108"/>
                    <a:pt x="18" y="108"/>
                    <a:pt x="18" y="108"/>
                  </a:cubicBezTo>
                  <a:cubicBezTo>
                    <a:pt x="23" y="108"/>
                    <a:pt x="27" y="108"/>
                    <a:pt x="32" y="108"/>
                  </a:cubicBezTo>
                  <a:cubicBezTo>
                    <a:pt x="34" y="108"/>
                    <a:pt x="36" y="108"/>
                    <a:pt x="38" y="108"/>
                  </a:cubicBezTo>
                  <a:cubicBezTo>
                    <a:pt x="42" y="108"/>
                    <a:pt x="42" y="108"/>
                    <a:pt x="42" y="108"/>
                  </a:cubicBezTo>
                  <a:cubicBezTo>
                    <a:pt x="60" y="108"/>
                    <a:pt x="60" y="108"/>
                    <a:pt x="60" y="108"/>
                  </a:cubicBezTo>
                  <a:cubicBezTo>
                    <a:pt x="66" y="108"/>
                    <a:pt x="73" y="108"/>
                    <a:pt x="80" y="108"/>
                  </a:cubicBezTo>
                  <a:cubicBezTo>
                    <a:pt x="88" y="108"/>
                    <a:pt x="96" y="101"/>
                    <a:pt x="96" y="92"/>
                  </a:cubicBezTo>
                  <a:cubicBezTo>
                    <a:pt x="96" y="88"/>
                    <a:pt x="96" y="84"/>
                    <a:pt x="96" y="80"/>
                  </a:cubicBezTo>
                  <a:lnTo>
                    <a:pt x="96" y="77"/>
                  </a:ln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9"/>
            <p:cNvSpPr>
              <a:spLocks/>
            </p:cNvSpPr>
            <p:nvPr userDrawn="1"/>
          </p:nvSpPr>
          <p:spPr bwMode="auto">
            <a:xfrm>
              <a:off x="-2626693" y="1828800"/>
              <a:ext cx="171450" cy="82550"/>
            </a:xfrm>
            <a:custGeom>
              <a:avLst/>
              <a:gdLst>
                <a:gd name="T0" fmla="*/ 46 w 46"/>
                <a:gd name="T1" fmla="*/ 20 h 22"/>
                <a:gd name="T2" fmla="*/ 43 w 46"/>
                <a:gd name="T3" fmla="*/ 22 h 22"/>
                <a:gd name="T4" fmla="*/ 3 w 46"/>
                <a:gd name="T5" fmla="*/ 22 h 22"/>
                <a:gd name="T6" fmla="*/ 0 w 46"/>
                <a:gd name="T7" fmla="*/ 19 h 22"/>
                <a:gd name="T8" fmla="*/ 0 w 46"/>
                <a:gd name="T9" fmla="*/ 13 h 22"/>
                <a:gd name="T10" fmla="*/ 3 w 46"/>
                <a:gd name="T11" fmla="*/ 11 h 22"/>
                <a:gd name="T12" fmla="*/ 8 w 46"/>
                <a:gd name="T13" fmla="*/ 11 h 22"/>
                <a:gd name="T14" fmla="*/ 14 w 46"/>
                <a:gd name="T15" fmla="*/ 6 h 22"/>
                <a:gd name="T16" fmla="*/ 16 w 46"/>
                <a:gd name="T17" fmla="*/ 3 h 22"/>
                <a:gd name="T18" fmla="*/ 21 w 46"/>
                <a:gd name="T19" fmla="*/ 0 h 22"/>
                <a:gd name="T20" fmla="*/ 25 w 46"/>
                <a:gd name="T21" fmla="*/ 0 h 22"/>
                <a:gd name="T22" fmla="*/ 31 w 46"/>
                <a:gd name="T23" fmla="*/ 3 h 22"/>
                <a:gd name="T24" fmla="*/ 34 w 46"/>
                <a:gd name="T25" fmla="*/ 8 h 22"/>
                <a:gd name="T26" fmla="*/ 42 w 46"/>
                <a:gd name="T27" fmla="*/ 11 h 22"/>
                <a:gd name="T28" fmla="*/ 46 w 46"/>
                <a:gd name="T29" fmla="*/ 15 h 22"/>
                <a:gd name="T30" fmla="*/ 46 w 46"/>
                <a:gd name="T31"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22">
                  <a:moveTo>
                    <a:pt x="46" y="20"/>
                  </a:moveTo>
                  <a:cubicBezTo>
                    <a:pt x="46" y="22"/>
                    <a:pt x="45" y="22"/>
                    <a:pt x="43" y="22"/>
                  </a:cubicBezTo>
                  <a:cubicBezTo>
                    <a:pt x="3" y="22"/>
                    <a:pt x="3" y="22"/>
                    <a:pt x="3" y="22"/>
                  </a:cubicBezTo>
                  <a:cubicBezTo>
                    <a:pt x="1" y="22"/>
                    <a:pt x="0" y="22"/>
                    <a:pt x="0" y="19"/>
                  </a:cubicBezTo>
                  <a:cubicBezTo>
                    <a:pt x="0" y="18"/>
                    <a:pt x="0" y="15"/>
                    <a:pt x="0" y="13"/>
                  </a:cubicBezTo>
                  <a:cubicBezTo>
                    <a:pt x="0" y="12"/>
                    <a:pt x="1" y="11"/>
                    <a:pt x="3" y="11"/>
                  </a:cubicBezTo>
                  <a:cubicBezTo>
                    <a:pt x="4" y="11"/>
                    <a:pt x="6" y="11"/>
                    <a:pt x="8" y="11"/>
                  </a:cubicBezTo>
                  <a:cubicBezTo>
                    <a:pt x="11" y="10"/>
                    <a:pt x="13" y="8"/>
                    <a:pt x="14" y="6"/>
                  </a:cubicBezTo>
                  <a:cubicBezTo>
                    <a:pt x="15" y="5"/>
                    <a:pt x="15" y="4"/>
                    <a:pt x="16" y="3"/>
                  </a:cubicBezTo>
                  <a:cubicBezTo>
                    <a:pt x="17" y="1"/>
                    <a:pt x="19" y="0"/>
                    <a:pt x="21" y="0"/>
                  </a:cubicBezTo>
                  <a:cubicBezTo>
                    <a:pt x="22" y="0"/>
                    <a:pt x="24" y="0"/>
                    <a:pt x="25" y="0"/>
                  </a:cubicBezTo>
                  <a:cubicBezTo>
                    <a:pt x="27" y="0"/>
                    <a:pt x="29" y="1"/>
                    <a:pt x="31" y="3"/>
                  </a:cubicBezTo>
                  <a:cubicBezTo>
                    <a:pt x="32" y="5"/>
                    <a:pt x="33" y="7"/>
                    <a:pt x="34" y="8"/>
                  </a:cubicBezTo>
                  <a:cubicBezTo>
                    <a:pt x="36" y="10"/>
                    <a:pt x="39" y="11"/>
                    <a:pt x="42" y="11"/>
                  </a:cubicBezTo>
                  <a:cubicBezTo>
                    <a:pt x="46" y="11"/>
                    <a:pt x="46" y="11"/>
                    <a:pt x="46" y="15"/>
                  </a:cubicBezTo>
                  <a:cubicBezTo>
                    <a:pt x="46" y="16"/>
                    <a:pt x="46" y="19"/>
                    <a:pt x="46" y="20"/>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
            <p:cNvSpPr>
              <a:spLocks/>
            </p:cNvSpPr>
            <p:nvPr userDrawn="1"/>
          </p:nvSpPr>
          <p:spPr bwMode="auto">
            <a:xfrm>
              <a:off x="-2645743" y="2117725"/>
              <a:ext cx="101600" cy="22225"/>
            </a:xfrm>
            <a:custGeom>
              <a:avLst/>
              <a:gdLst>
                <a:gd name="T0" fmla="*/ 0 w 27"/>
                <a:gd name="T1" fmla="*/ 0 h 6"/>
                <a:gd name="T2" fmla="*/ 0 w 27"/>
                <a:gd name="T3" fmla="*/ 6 h 6"/>
                <a:gd name="T4" fmla="*/ 27 w 27"/>
                <a:gd name="T5" fmla="*/ 6 h 6"/>
                <a:gd name="T6" fmla="*/ 27 w 27"/>
                <a:gd name="T7" fmla="*/ 0 h 6"/>
                <a:gd name="T8" fmla="*/ 0 w 27"/>
                <a:gd name="T9" fmla="*/ 0 h 6"/>
              </a:gdLst>
              <a:ahLst/>
              <a:cxnLst>
                <a:cxn ang="0">
                  <a:pos x="T0" y="T1"/>
                </a:cxn>
                <a:cxn ang="0">
                  <a:pos x="T2" y="T3"/>
                </a:cxn>
                <a:cxn ang="0">
                  <a:pos x="T4" y="T5"/>
                </a:cxn>
                <a:cxn ang="0">
                  <a:pos x="T6" y="T7"/>
                </a:cxn>
                <a:cxn ang="0">
                  <a:pos x="T8" y="T9"/>
                </a:cxn>
              </a:cxnLst>
              <a:rect l="0" t="0" r="r" b="b"/>
              <a:pathLst>
                <a:path w="27" h="6">
                  <a:moveTo>
                    <a:pt x="0" y="0"/>
                  </a:moveTo>
                  <a:cubicBezTo>
                    <a:pt x="0" y="2"/>
                    <a:pt x="0" y="4"/>
                    <a:pt x="0" y="6"/>
                  </a:cubicBezTo>
                  <a:cubicBezTo>
                    <a:pt x="9" y="6"/>
                    <a:pt x="18" y="6"/>
                    <a:pt x="27" y="6"/>
                  </a:cubicBezTo>
                  <a:cubicBezTo>
                    <a:pt x="27" y="4"/>
                    <a:pt x="27" y="2"/>
                    <a:pt x="27" y="0"/>
                  </a:cubicBezTo>
                  <a:cubicBezTo>
                    <a:pt x="18" y="0"/>
                    <a:pt x="9" y="0"/>
                    <a:pt x="0" y="0"/>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1"/>
            <p:cNvSpPr>
              <a:spLocks/>
            </p:cNvSpPr>
            <p:nvPr userDrawn="1"/>
          </p:nvSpPr>
          <p:spPr bwMode="auto">
            <a:xfrm>
              <a:off x="-2510805" y="2117725"/>
              <a:ext cx="74613" cy="22225"/>
            </a:xfrm>
            <a:custGeom>
              <a:avLst/>
              <a:gdLst>
                <a:gd name="T0" fmla="*/ 20 w 20"/>
                <a:gd name="T1" fmla="*/ 6 h 6"/>
                <a:gd name="T2" fmla="*/ 20 w 20"/>
                <a:gd name="T3" fmla="*/ 0 h 6"/>
                <a:gd name="T4" fmla="*/ 0 w 20"/>
                <a:gd name="T5" fmla="*/ 0 h 6"/>
                <a:gd name="T6" fmla="*/ 0 w 20"/>
                <a:gd name="T7" fmla="*/ 6 h 6"/>
                <a:gd name="T8" fmla="*/ 20 w 20"/>
                <a:gd name="T9" fmla="*/ 6 h 6"/>
              </a:gdLst>
              <a:ahLst/>
              <a:cxnLst>
                <a:cxn ang="0">
                  <a:pos x="T0" y="T1"/>
                </a:cxn>
                <a:cxn ang="0">
                  <a:pos x="T2" y="T3"/>
                </a:cxn>
                <a:cxn ang="0">
                  <a:pos x="T4" y="T5"/>
                </a:cxn>
                <a:cxn ang="0">
                  <a:pos x="T6" y="T7"/>
                </a:cxn>
                <a:cxn ang="0">
                  <a:pos x="T8" y="T9"/>
                </a:cxn>
              </a:cxnLst>
              <a:rect l="0" t="0" r="r" b="b"/>
              <a:pathLst>
                <a:path w="20" h="6">
                  <a:moveTo>
                    <a:pt x="20" y="6"/>
                  </a:moveTo>
                  <a:cubicBezTo>
                    <a:pt x="20" y="4"/>
                    <a:pt x="20" y="2"/>
                    <a:pt x="20" y="0"/>
                  </a:cubicBezTo>
                  <a:cubicBezTo>
                    <a:pt x="14" y="0"/>
                    <a:pt x="6" y="0"/>
                    <a:pt x="0" y="0"/>
                  </a:cubicBezTo>
                  <a:cubicBezTo>
                    <a:pt x="0" y="2"/>
                    <a:pt x="0" y="4"/>
                    <a:pt x="0" y="6"/>
                  </a:cubicBezTo>
                  <a:cubicBezTo>
                    <a:pt x="6" y="6"/>
                    <a:pt x="14" y="6"/>
                    <a:pt x="20" y="6"/>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2"/>
            <p:cNvSpPr>
              <a:spLocks/>
            </p:cNvSpPr>
            <p:nvPr userDrawn="1"/>
          </p:nvSpPr>
          <p:spPr bwMode="auto">
            <a:xfrm>
              <a:off x="-2533030" y="2181225"/>
              <a:ext cx="96838" cy="19050"/>
            </a:xfrm>
            <a:custGeom>
              <a:avLst/>
              <a:gdLst>
                <a:gd name="T0" fmla="*/ 26 w 26"/>
                <a:gd name="T1" fmla="*/ 0 h 5"/>
                <a:gd name="T2" fmla="*/ 26 w 26"/>
                <a:gd name="T3" fmla="*/ 5 h 5"/>
                <a:gd name="T4" fmla="*/ 0 w 26"/>
                <a:gd name="T5" fmla="*/ 5 h 5"/>
                <a:gd name="T6" fmla="*/ 0 w 26"/>
                <a:gd name="T7" fmla="*/ 0 h 5"/>
                <a:gd name="T8" fmla="*/ 26 w 26"/>
                <a:gd name="T9" fmla="*/ 0 h 5"/>
              </a:gdLst>
              <a:ahLst/>
              <a:cxnLst>
                <a:cxn ang="0">
                  <a:pos x="T0" y="T1"/>
                </a:cxn>
                <a:cxn ang="0">
                  <a:pos x="T2" y="T3"/>
                </a:cxn>
                <a:cxn ang="0">
                  <a:pos x="T4" y="T5"/>
                </a:cxn>
                <a:cxn ang="0">
                  <a:pos x="T6" y="T7"/>
                </a:cxn>
                <a:cxn ang="0">
                  <a:pos x="T8" y="T9"/>
                </a:cxn>
              </a:cxnLst>
              <a:rect l="0" t="0" r="r" b="b"/>
              <a:pathLst>
                <a:path w="26" h="5">
                  <a:moveTo>
                    <a:pt x="26" y="0"/>
                  </a:moveTo>
                  <a:cubicBezTo>
                    <a:pt x="26" y="2"/>
                    <a:pt x="26" y="3"/>
                    <a:pt x="26" y="5"/>
                  </a:cubicBezTo>
                  <a:cubicBezTo>
                    <a:pt x="17" y="5"/>
                    <a:pt x="9" y="5"/>
                    <a:pt x="0" y="5"/>
                  </a:cubicBezTo>
                  <a:cubicBezTo>
                    <a:pt x="0" y="4"/>
                    <a:pt x="0" y="2"/>
                    <a:pt x="0" y="0"/>
                  </a:cubicBezTo>
                  <a:cubicBezTo>
                    <a:pt x="8" y="0"/>
                    <a:pt x="17" y="0"/>
                    <a:pt x="26" y="0"/>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3"/>
            <p:cNvSpPr>
              <a:spLocks/>
            </p:cNvSpPr>
            <p:nvPr userDrawn="1"/>
          </p:nvSpPr>
          <p:spPr bwMode="auto">
            <a:xfrm>
              <a:off x="-2645743" y="2181225"/>
              <a:ext cx="74613" cy="19050"/>
            </a:xfrm>
            <a:custGeom>
              <a:avLst/>
              <a:gdLst>
                <a:gd name="T0" fmla="*/ 0 w 20"/>
                <a:gd name="T1" fmla="*/ 5 h 5"/>
                <a:gd name="T2" fmla="*/ 0 w 20"/>
                <a:gd name="T3" fmla="*/ 0 h 5"/>
                <a:gd name="T4" fmla="*/ 20 w 20"/>
                <a:gd name="T5" fmla="*/ 0 h 5"/>
                <a:gd name="T6" fmla="*/ 20 w 20"/>
                <a:gd name="T7" fmla="*/ 5 h 5"/>
                <a:gd name="T8" fmla="*/ 0 w 20"/>
                <a:gd name="T9" fmla="*/ 5 h 5"/>
              </a:gdLst>
              <a:ahLst/>
              <a:cxnLst>
                <a:cxn ang="0">
                  <a:pos x="T0" y="T1"/>
                </a:cxn>
                <a:cxn ang="0">
                  <a:pos x="T2" y="T3"/>
                </a:cxn>
                <a:cxn ang="0">
                  <a:pos x="T4" y="T5"/>
                </a:cxn>
                <a:cxn ang="0">
                  <a:pos x="T6" y="T7"/>
                </a:cxn>
                <a:cxn ang="0">
                  <a:pos x="T8" y="T9"/>
                </a:cxn>
              </a:cxnLst>
              <a:rect l="0" t="0" r="r" b="b"/>
              <a:pathLst>
                <a:path w="20" h="5">
                  <a:moveTo>
                    <a:pt x="0" y="5"/>
                  </a:moveTo>
                  <a:cubicBezTo>
                    <a:pt x="0" y="3"/>
                    <a:pt x="0" y="2"/>
                    <a:pt x="0" y="0"/>
                  </a:cubicBezTo>
                  <a:cubicBezTo>
                    <a:pt x="6" y="0"/>
                    <a:pt x="14" y="0"/>
                    <a:pt x="20" y="0"/>
                  </a:cubicBezTo>
                  <a:cubicBezTo>
                    <a:pt x="20" y="2"/>
                    <a:pt x="20" y="3"/>
                    <a:pt x="20" y="5"/>
                  </a:cubicBezTo>
                  <a:cubicBezTo>
                    <a:pt x="14" y="5"/>
                    <a:pt x="6" y="5"/>
                    <a:pt x="0" y="5"/>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4"/>
            <p:cNvSpPr>
              <a:spLocks noEditPoints="1"/>
            </p:cNvSpPr>
            <p:nvPr userDrawn="1"/>
          </p:nvSpPr>
          <p:spPr bwMode="auto">
            <a:xfrm>
              <a:off x="-2590180" y="1958975"/>
              <a:ext cx="98425" cy="125413"/>
            </a:xfrm>
            <a:custGeom>
              <a:avLst/>
              <a:gdLst>
                <a:gd name="T0" fmla="*/ 25 w 26"/>
                <a:gd name="T1" fmla="*/ 31 h 33"/>
                <a:gd name="T2" fmla="*/ 20 w 26"/>
                <a:gd name="T3" fmla="*/ 22 h 33"/>
                <a:gd name="T4" fmla="*/ 25 w 26"/>
                <a:gd name="T5" fmla="*/ 14 h 33"/>
                <a:gd name="T6" fmla="*/ 23 w 26"/>
                <a:gd name="T7" fmla="*/ 14 h 33"/>
                <a:gd name="T8" fmla="*/ 20 w 26"/>
                <a:gd name="T9" fmla="*/ 14 h 33"/>
                <a:gd name="T10" fmla="*/ 18 w 26"/>
                <a:gd name="T11" fmla="*/ 18 h 33"/>
                <a:gd name="T12" fmla="*/ 16 w 26"/>
                <a:gd name="T13" fmla="*/ 18 h 33"/>
                <a:gd name="T14" fmla="*/ 12 w 26"/>
                <a:gd name="T15" fmla="*/ 13 h 33"/>
                <a:gd name="T16" fmla="*/ 15 w 26"/>
                <a:gd name="T17" fmla="*/ 7 h 33"/>
                <a:gd name="T18" fmla="*/ 9 w 26"/>
                <a:gd name="T19" fmla="*/ 0 h 33"/>
                <a:gd name="T20" fmla="*/ 2 w 26"/>
                <a:gd name="T21" fmla="*/ 0 h 33"/>
                <a:gd name="T22" fmla="*/ 0 w 26"/>
                <a:gd name="T23" fmla="*/ 0 h 33"/>
                <a:gd name="T24" fmla="*/ 0 w 26"/>
                <a:gd name="T25" fmla="*/ 19 h 33"/>
                <a:gd name="T26" fmla="*/ 0 w 26"/>
                <a:gd name="T27" fmla="*/ 19 h 33"/>
                <a:gd name="T28" fmla="*/ 4 w 26"/>
                <a:gd name="T29" fmla="*/ 19 h 33"/>
                <a:gd name="T30" fmla="*/ 5 w 26"/>
                <a:gd name="T31" fmla="*/ 19 h 33"/>
                <a:gd name="T32" fmla="*/ 5 w 26"/>
                <a:gd name="T33" fmla="*/ 13 h 33"/>
                <a:gd name="T34" fmla="*/ 5 w 26"/>
                <a:gd name="T35" fmla="*/ 12 h 33"/>
                <a:gd name="T36" fmla="*/ 6 w 26"/>
                <a:gd name="T37" fmla="*/ 12 h 33"/>
                <a:gd name="T38" fmla="*/ 9 w 26"/>
                <a:gd name="T39" fmla="*/ 16 h 33"/>
                <a:gd name="T40" fmla="*/ 13 w 26"/>
                <a:gd name="T41" fmla="*/ 24 h 33"/>
                <a:gd name="T42" fmla="*/ 8 w 26"/>
                <a:gd name="T43" fmla="*/ 32 h 33"/>
                <a:gd name="T44" fmla="*/ 8 w 26"/>
                <a:gd name="T45" fmla="*/ 33 h 33"/>
                <a:gd name="T46" fmla="*/ 13 w 26"/>
                <a:gd name="T47" fmla="*/ 32 h 33"/>
                <a:gd name="T48" fmla="*/ 15 w 26"/>
                <a:gd name="T49" fmla="*/ 29 h 33"/>
                <a:gd name="T50" fmla="*/ 18 w 26"/>
                <a:gd name="T51" fmla="*/ 29 h 33"/>
                <a:gd name="T52" fmla="*/ 20 w 26"/>
                <a:gd name="T53" fmla="*/ 32 h 33"/>
                <a:gd name="T54" fmla="*/ 21 w 26"/>
                <a:gd name="T55" fmla="*/ 33 h 33"/>
                <a:gd name="T56" fmla="*/ 26 w 26"/>
                <a:gd name="T57" fmla="*/ 33 h 33"/>
                <a:gd name="T58" fmla="*/ 26 w 26"/>
                <a:gd name="T59" fmla="*/ 32 h 33"/>
                <a:gd name="T60" fmla="*/ 8 w 26"/>
                <a:gd name="T61" fmla="*/ 8 h 33"/>
                <a:gd name="T62" fmla="*/ 5 w 26"/>
                <a:gd name="T63" fmla="*/ 6 h 33"/>
                <a:gd name="T64" fmla="*/ 5 w 26"/>
                <a:gd name="T65" fmla="*/ 4 h 33"/>
                <a:gd name="T66" fmla="*/ 7 w 26"/>
                <a:gd name="T67" fmla="*/ 4 h 33"/>
                <a:gd name="T68" fmla="*/ 10 w 26"/>
                <a:gd name="T6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 h="33">
                  <a:moveTo>
                    <a:pt x="26" y="32"/>
                  </a:moveTo>
                  <a:cubicBezTo>
                    <a:pt x="25" y="31"/>
                    <a:pt x="25" y="31"/>
                    <a:pt x="25" y="31"/>
                  </a:cubicBezTo>
                  <a:cubicBezTo>
                    <a:pt x="23" y="28"/>
                    <a:pt x="22" y="26"/>
                    <a:pt x="20" y="24"/>
                  </a:cubicBezTo>
                  <a:cubicBezTo>
                    <a:pt x="20" y="23"/>
                    <a:pt x="20" y="23"/>
                    <a:pt x="20" y="22"/>
                  </a:cubicBezTo>
                  <a:cubicBezTo>
                    <a:pt x="21" y="20"/>
                    <a:pt x="23" y="18"/>
                    <a:pt x="24" y="16"/>
                  </a:cubicBezTo>
                  <a:cubicBezTo>
                    <a:pt x="25" y="14"/>
                    <a:pt x="25" y="14"/>
                    <a:pt x="25" y="14"/>
                  </a:cubicBezTo>
                  <a:cubicBezTo>
                    <a:pt x="25" y="14"/>
                    <a:pt x="25" y="14"/>
                    <a:pt x="25" y="14"/>
                  </a:cubicBezTo>
                  <a:cubicBezTo>
                    <a:pt x="23" y="14"/>
                    <a:pt x="23" y="14"/>
                    <a:pt x="23" y="14"/>
                  </a:cubicBezTo>
                  <a:cubicBezTo>
                    <a:pt x="22" y="14"/>
                    <a:pt x="21" y="14"/>
                    <a:pt x="21" y="14"/>
                  </a:cubicBezTo>
                  <a:cubicBezTo>
                    <a:pt x="20" y="14"/>
                    <a:pt x="20" y="14"/>
                    <a:pt x="20" y="14"/>
                  </a:cubicBezTo>
                  <a:cubicBezTo>
                    <a:pt x="19" y="15"/>
                    <a:pt x="19" y="16"/>
                    <a:pt x="18" y="17"/>
                  </a:cubicBezTo>
                  <a:cubicBezTo>
                    <a:pt x="18" y="18"/>
                    <a:pt x="18" y="18"/>
                    <a:pt x="18" y="18"/>
                  </a:cubicBezTo>
                  <a:cubicBezTo>
                    <a:pt x="18" y="18"/>
                    <a:pt x="17" y="18"/>
                    <a:pt x="17" y="18"/>
                  </a:cubicBezTo>
                  <a:cubicBezTo>
                    <a:pt x="16" y="18"/>
                    <a:pt x="16" y="18"/>
                    <a:pt x="16" y="18"/>
                  </a:cubicBezTo>
                  <a:cubicBezTo>
                    <a:pt x="15" y="17"/>
                    <a:pt x="15" y="16"/>
                    <a:pt x="14" y="16"/>
                  </a:cubicBezTo>
                  <a:cubicBezTo>
                    <a:pt x="14" y="15"/>
                    <a:pt x="13" y="14"/>
                    <a:pt x="12" y="13"/>
                  </a:cubicBezTo>
                  <a:cubicBezTo>
                    <a:pt x="12" y="12"/>
                    <a:pt x="12" y="11"/>
                    <a:pt x="13" y="11"/>
                  </a:cubicBezTo>
                  <a:cubicBezTo>
                    <a:pt x="14" y="10"/>
                    <a:pt x="15" y="8"/>
                    <a:pt x="15" y="7"/>
                  </a:cubicBezTo>
                  <a:cubicBezTo>
                    <a:pt x="15" y="5"/>
                    <a:pt x="15" y="3"/>
                    <a:pt x="14" y="2"/>
                  </a:cubicBezTo>
                  <a:cubicBezTo>
                    <a:pt x="13" y="0"/>
                    <a:pt x="11" y="0"/>
                    <a:pt x="9" y="0"/>
                  </a:cubicBezTo>
                  <a:cubicBezTo>
                    <a:pt x="7" y="0"/>
                    <a:pt x="6" y="0"/>
                    <a:pt x="5" y="0"/>
                  </a:cubicBezTo>
                  <a:cubicBezTo>
                    <a:pt x="2" y="0"/>
                    <a:pt x="2" y="0"/>
                    <a:pt x="2" y="0"/>
                  </a:cubicBezTo>
                  <a:cubicBezTo>
                    <a:pt x="0" y="0"/>
                    <a:pt x="0" y="0"/>
                    <a:pt x="0" y="0"/>
                  </a:cubicBezTo>
                  <a:cubicBezTo>
                    <a:pt x="0" y="0"/>
                    <a:pt x="0" y="0"/>
                    <a:pt x="0" y="0"/>
                  </a:cubicBezTo>
                  <a:cubicBezTo>
                    <a:pt x="0" y="0"/>
                    <a:pt x="0" y="0"/>
                    <a:pt x="0" y="0"/>
                  </a:cubicBezTo>
                  <a:cubicBezTo>
                    <a:pt x="0" y="6"/>
                    <a:pt x="0" y="13"/>
                    <a:pt x="0" y="19"/>
                  </a:cubicBezTo>
                  <a:cubicBezTo>
                    <a:pt x="0" y="19"/>
                    <a:pt x="0" y="19"/>
                    <a:pt x="0" y="19"/>
                  </a:cubicBezTo>
                  <a:cubicBezTo>
                    <a:pt x="0" y="19"/>
                    <a:pt x="0" y="19"/>
                    <a:pt x="0" y="19"/>
                  </a:cubicBezTo>
                  <a:cubicBezTo>
                    <a:pt x="2" y="19"/>
                    <a:pt x="3" y="19"/>
                    <a:pt x="4" y="19"/>
                  </a:cubicBezTo>
                  <a:cubicBezTo>
                    <a:pt x="4" y="19"/>
                    <a:pt x="4" y="19"/>
                    <a:pt x="4" y="19"/>
                  </a:cubicBezTo>
                  <a:cubicBezTo>
                    <a:pt x="5" y="19"/>
                    <a:pt x="5" y="19"/>
                    <a:pt x="5" y="19"/>
                  </a:cubicBezTo>
                  <a:cubicBezTo>
                    <a:pt x="5" y="19"/>
                    <a:pt x="5" y="19"/>
                    <a:pt x="5" y="19"/>
                  </a:cubicBezTo>
                  <a:cubicBezTo>
                    <a:pt x="5" y="18"/>
                    <a:pt x="5" y="16"/>
                    <a:pt x="5" y="15"/>
                  </a:cubicBezTo>
                  <a:cubicBezTo>
                    <a:pt x="5" y="13"/>
                    <a:pt x="5" y="13"/>
                    <a:pt x="5" y="13"/>
                  </a:cubicBezTo>
                  <a:cubicBezTo>
                    <a:pt x="5" y="13"/>
                    <a:pt x="5" y="13"/>
                    <a:pt x="5" y="13"/>
                  </a:cubicBezTo>
                  <a:cubicBezTo>
                    <a:pt x="5" y="12"/>
                    <a:pt x="5" y="12"/>
                    <a:pt x="5" y="12"/>
                  </a:cubicBezTo>
                  <a:cubicBezTo>
                    <a:pt x="6" y="12"/>
                    <a:pt x="6" y="12"/>
                    <a:pt x="6" y="12"/>
                  </a:cubicBezTo>
                  <a:cubicBezTo>
                    <a:pt x="6" y="12"/>
                    <a:pt x="6" y="12"/>
                    <a:pt x="6" y="12"/>
                  </a:cubicBezTo>
                  <a:cubicBezTo>
                    <a:pt x="6" y="12"/>
                    <a:pt x="6" y="13"/>
                    <a:pt x="7" y="13"/>
                  </a:cubicBezTo>
                  <a:cubicBezTo>
                    <a:pt x="9" y="16"/>
                    <a:pt x="9" y="16"/>
                    <a:pt x="9" y="16"/>
                  </a:cubicBezTo>
                  <a:cubicBezTo>
                    <a:pt x="10" y="18"/>
                    <a:pt x="12" y="20"/>
                    <a:pt x="13" y="22"/>
                  </a:cubicBezTo>
                  <a:cubicBezTo>
                    <a:pt x="14" y="23"/>
                    <a:pt x="14" y="23"/>
                    <a:pt x="13" y="24"/>
                  </a:cubicBezTo>
                  <a:cubicBezTo>
                    <a:pt x="12" y="26"/>
                    <a:pt x="10" y="29"/>
                    <a:pt x="9" y="31"/>
                  </a:cubicBezTo>
                  <a:cubicBezTo>
                    <a:pt x="8" y="32"/>
                    <a:pt x="8" y="32"/>
                    <a:pt x="8" y="32"/>
                  </a:cubicBezTo>
                  <a:cubicBezTo>
                    <a:pt x="7" y="33"/>
                    <a:pt x="7" y="33"/>
                    <a:pt x="7" y="33"/>
                  </a:cubicBezTo>
                  <a:cubicBezTo>
                    <a:pt x="8" y="33"/>
                    <a:pt x="8" y="33"/>
                    <a:pt x="8" y="33"/>
                  </a:cubicBezTo>
                  <a:cubicBezTo>
                    <a:pt x="9" y="33"/>
                    <a:pt x="11" y="33"/>
                    <a:pt x="13" y="33"/>
                  </a:cubicBezTo>
                  <a:cubicBezTo>
                    <a:pt x="13" y="33"/>
                    <a:pt x="13" y="33"/>
                    <a:pt x="13" y="32"/>
                  </a:cubicBezTo>
                  <a:cubicBezTo>
                    <a:pt x="14" y="32"/>
                    <a:pt x="14" y="31"/>
                    <a:pt x="15" y="30"/>
                  </a:cubicBezTo>
                  <a:cubicBezTo>
                    <a:pt x="15" y="29"/>
                    <a:pt x="15" y="29"/>
                    <a:pt x="15" y="29"/>
                  </a:cubicBezTo>
                  <a:cubicBezTo>
                    <a:pt x="16" y="28"/>
                    <a:pt x="16" y="28"/>
                    <a:pt x="17" y="28"/>
                  </a:cubicBezTo>
                  <a:cubicBezTo>
                    <a:pt x="17" y="28"/>
                    <a:pt x="17" y="28"/>
                    <a:pt x="18" y="29"/>
                  </a:cubicBezTo>
                  <a:cubicBezTo>
                    <a:pt x="18" y="30"/>
                    <a:pt x="18" y="30"/>
                    <a:pt x="18" y="30"/>
                  </a:cubicBezTo>
                  <a:cubicBezTo>
                    <a:pt x="19" y="30"/>
                    <a:pt x="19" y="31"/>
                    <a:pt x="20" y="32"/>
                  </a:cubicBezTo>
                  <a:cubicBezTo>
                    <a:pt x="20" y="33"/>
                    <a:pt x="20" y="33"/>
                    <a:pt x="21" y="33"/>
                  </a:cubicBezTo>
                  <a:cubicBezTo>
                    <a:pt x="21" y="33"/>
                    <a:pt x="21" y="33"/>
                    <a:pt x="21" y="33"/>
                  </a:cubicBezTo>
                  <a:cubicBezTo>
                    <a:pt x="21" y="33"/>
                    <a:pt x="21" y="33"/>
                    <a:pt x="21" y="33"/>
                  </a:cubicBezTo>
                  <a:cubicBezTo>
                    <a:pt x="26" y="33"/>
                    <a:pt x="26" y="33"/>
                    <a:pt x="26" y="33"/>
                  </a:cubicBezTo>
                  <a:cubicBezTo>
                    <a:pt x="26" y="33"/>
                    <a:pt x="26" y="33"/>
                    <a:pt x="26" y="33"/>
                  </a:cubicBezTo>
                  <a:cubicBezTo>
                    <a:pt x="26" y="33"/>
                    <a:pt x="26" y="33"/>
                    <a:pt x="26" y="32"/>
                  </a:cubicBezTo>
                  <a:close/>
                  <a:moveTo>
                    <a:pt x="9" y="8"/>
                  </a:moveTo>
                  <a:cubicBezTo>
                    <a:pt x="9" y="8"/>
                    <a:pt x="8" y="8"/>
                    <a:pt x="8" y="8"/>
                  </a:cubicBezTo>
                  <a:cubicBezTo>
                    <a:pt x="7" y="8"/>
                    <a:pt x="7" y="8"/>
                    <a:pt x="7" y="8"/>
                  </a:cubicBezTo>
                  <a:cubicBezTo>
                    <a:pt x="5" y="8"/>
                    <a:pt x="5" y="8"/>
                    <a:pt x="5" y="6"/>
                  </a:cubicBezTo>
                  <a:cubicBezTo>
                    <a:pt x="5" y="5"/>
                    <a:pt x="5" y="5"/>
                    <a:pt x="5" y="5"/>
                  </a:cubicBezTo>
                  <a:cubicBezTo>
                    <a:pt x="5" y="5"/>
                    <a:pt x="5" y="4"/>
                    <a:pt x="5" y="4"/>
                  </a:cubicBezTo>
                  <a:cubicBezTo>
                    <a:pt x="5" y="4"/>
                    <a:pt x="6" y="4"/>
                    <a:pt x="6" y="4"/>
                  </a:cubicBezTo>
                  <a:cubicBezTo>
                    <a:pt x="7" y="4"/>
                    <a:pt x="7" y="4"/>
                    <a:pt x="7" y="4"/>
                  </a:cubicBezTo>
                  <a:cubicBezTo>
                    <a:pt x="8" y="4"/>
                    <a:pt x="8" y="4"/>
                    <a:pt x="9" y="4"/>
                  </a:cubicBezTo>
                  <a:cubicBezTo>
                    <a:pt x="10" y="4"/>
                    <a:pt x="10" y="4"/>
                    <a:pt x="10" y="6"/>
                  </a:cubicBezTo>
                  <a:cubicBezTo>
                    <a:pt x="10" y="6"/>
                    <a:pt x="10" y="8"/>
                    <a:pt x="9" y="8"/>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5"/>
            <p:cNvSpPr>
              <a:spLocks noEditPoints="1"/>
            </p:cNvSpPr>
            <p:nvPr userDrawn="1"/>
          </p:nvSpPr>
          <p:spPr bwMode="auto">
            <a:xfrm>
              <a:off x="-2917205" y="1692275"/>
              <a:ext cx="752475" cy="752475"/>
            </a:xfrm>
            <a:custGeom>
              <a:avLst/>
              <a:gdLst>
                <a:gd name="T0" fmla="*/ 100 w 200"/>
                <a:gd name="T1" fmla="*/ 6 h 200"/>
                <a:gd name="T2" fmla="*/ 194 w 200"/>
                <a:gd name="T3" fmla="*/ 100 h 200"/>
                <a:gd name="T4" fmla="*/ 100 w 200"/>
                <a:gd name="T5" fmla="*/ 194 h 200"/>
                <a:gd name="T6" fmla="*/ 6 w 200"/>
                <a:gd name="T7" fmla="*/ 100 h 200"/>
                <a:gd name="T8" fmla="*/ 100 w 200"/>
                <a:gd name="T9" fmla="*/ 6 h 200"/>
                <a:gd name="T10" fmla="*/ 100 w 200"/>
                <a:gd name="T11" fmla="*/ 0 h 200"/>
                <a:gd name="T12" fmla="*/ 0 w 200"/>
                <a:gd name="T13" fmla="*/ 100 h 200"/>
                <a:gd name="T14" fmla="*/ 100 w 200"/>
                <a:gd name="T15" fmla="*/ 200 h 200"/>
                <a:gd name="T16" fmla="*/ 200 w 200"/>
                <a:gd name="T17" fmla="*/ 100 h 200"/>
                <a:gd name="T18" fmla="*/ 100 w 200"/>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200">
                  <a:moveTo>
                    <a:pt x="100" y="6"/>
                  </a:moveTo>
                  <a:cubicBezTo>
                    <a:pt x="152" y="6"/>
                    <a:pt x="194" y="49"/>
                    <a:pt x="194" y="100"/>
                  </a:cubicBezTo>
                  <a:cubicBezTo>
                    <a:pt x="194" y="152"/>
                    <a:pt x="152" y="194"/>
                    <a:pt x="100" y="194"/>
                  </a:cubicBezTo>
                  <a:cubicBezTo>
                    <a:pt x="48" y="194"/>
                    <a:pt x="6" y="152"/>
                    <a:pt x="6" y="100"/>
                  </a:cubicBezTo>
                  <a:cubicBezTo>
                    <a:pt x="6" y="49"/>
                    <a:pt x="48" y="6"/>
                    <a:pt x="100" y="6"/>
                  </a:cubicBezTo>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5" name="Group 74"/>
          <p:cNvGrpSpPr/>
          <p:nvPr userDrawn="1"/>
        </p:nvGrpSpPr>
        <p:grpSpPr>
          <a:xfrm>
            <a:off x="-4326594" y="2615688"/>
            <a:ext cx="752475" cy="752475"/>
            <a:chOff x="-1364630" y="3055937"/>
            <a:chExt cx="752475" cy="752475"/>
          </a:xfrm>
        </p:grpSpPr>
        <p:sp>
          <p:nvSpPr>
            <p:cNvPr id="76" name="Freeform 16"/>
            <p:cNvSpPr>
              <a:spLocks/>
            </p:cNvSpPr>
            <p:nvPr userDrawn="1"/>
          </p:nvSpPr>
          <p:spPr bwMode="auto">
            <a:xfrm>
              <a:off x="-980455" y="3541712"/>
              <a:ext cx="120650" cy="19050"/>
            </a:xfrm>
            <a:custGeom>
              <a:avLst/>
              <a:gdLst>
                <a:gd name="T0" fmla="*/ 2 w 32"/>
                <a:gd name="T1" fmla="*/ 5 h 5"/>
                <a:gd name="T2" fmla="*/ 2 w 32"/>
                <a:gd name="T3" fmla="*/ 5 h 5"/>
                <a:gd name="T4" fmla="*/ 30 w 32"/>
                <a:gd name="T5" fmla="*/ 5 h 5"/>
                <a:gd name="T6" fmla="*/ 32 w 32"/>
                <a:gd name="T7" fmla="*/ 4 h 5"/>
                <a:gd name="T8" fmla="*/ 32 w 32"/>
                <a:gd name="T9" fmla="*/ 3 h 5"/>
                <a:gd name="T10" fmla="*/ 32 w 32"/>
                <a:gd name="T11" fmla="*/ 1 h 5"/>
                <a:gd name="T12" fmla="*/ 30 w 32"/>
                <a:gd name="T13" fmla="*/ 0 h 5"/>
                <a:gd name="T14" fmla="*/ 2 w 32"/>
                <a:gd name="T15" fmla="*/ 0 h 5"/>
                <a:gd name="T16" fmla="*/ 2 w 32"/>
                <a:gd name="T17" fmla="*/ 0 h 5"/>
                <a:gd name="T18" fmla="*/ 0 w 32"/>
                <a:gd name="T19" fmla="*/ 3 h 5"/>
                <a:gd name="T20" fmla="*/ 1 w 32"/>
                <a:gd name="T21" fmla="*/ 5 h 5"/>
                <a:gd name="T22" fmla="*/ 2 w 32"/>
                <a:gd name="T2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5">
                  <a:moveTo>
                    <a:pt x="2" y="5"/>
                  </a:moveTo>
                  <a:cubicBezTo>
                    <a:pt x="2" y="5"/>
                    <a:pt x="2" y="5"/>
                    <a:pt x="2" y="5"/>
                  </a:cubicBezTo>
                  <a:cubicBezTo>
                    <a:pt x="30" y="5"/>
                    <a:pt x="30" y="5"/>
                    <a:pt x="30" y="5"/>
                  </a:cubicBezTo>
                  <a:cubicBezTo>
                    <a:pt x="31" y="5"/>
                    <a:pt x="31" y="5"/>
                    <a:pt x="32" y="4"/>
                  </a:cubicBezTo>
                  <a:cubicBezTo>
                    <a:pt x="32" y="4"/>
                    <a:pt x="32" y="3"/>
                    <a:pt x="32" y="3"/>
                  </a:cubicBezTo>
                  <a:cubicBezTo>
                    <a:pt x="32" y="2"/>
                    <a:pt x="32" y="2"/>
                    <a:pt x="32" y="1"/>
                  </a:cubicBezTo>
                  <a:cubicBezTo>
                    <a:pt x="31" y="1"/>
                    <a:pt x="31" y="0"/>
                    <a:pt x="30" y="0"/>
                  </a:cubicBezTo>
                  <a:cubicBezTo>
                    <a:pt x="2" y="0"/>
                    <a:pt x="2" y="0"/>
                    <a:pt x="2" y="0"/>
                  </a:cubicBezTo>
                  <a:cubicBezTo>
                    <a:pt x="2" y="0"/>
                    <a:pt x="2" y="0"/>
                    <a:pt x="2" y="0"/>
                  </a:cubicBezTo>
                  <a:cubicBezTo>
                    <a:pt x="1" y="1"/>
                    <a:pt x="0" y="2"/>
                    <a:pt x="0" y="3"/>
                  </a:cubicBezTo>
                  <a:cubicBezTo>
                    <a:pt x="0" y="4"/>
                    <a:pt x="0" y="4"/>
                    <a:pt x="1" y="5"/>
                  </a:cubicBezTo>
                  <a:cubicBezTo>
                    <a:pt x="1" y="5"/>
                    <a:pt x="2" y="5"/>
                    <a:pt x="2" y="5"/>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7"/>
            <p:cNvSpPr>
              <a:spLocks/>
            </p:cNvSpPr>
            <p:nvPr userDrawn="1"/>
          </p:nvSpPr>
          <p:spPr bwMode="auto">
            <a:xfrm>
              <a:off x="-980455" y="3417887"/>
              <a:ext cx="120650" cy="19050"/>
            </a:xfrm>
            <a:custGeom>
              <a:avLst/>
              <a:gdLst>
                <a:gd name="T0" fmla="*/ 2 w 32"/>
                <a:gd name="T1" fmla="*/ 5 h 5"/>
                <a:gd name="T2" fmla="*/ 2 w 32"/>
                <a:gd name="T3" fmla="*/ 5 h 5"/>
                <a:gd name="T4" fmla="*/ 30 w 32"/>
                <a:gd name="T5" fmla="*/ 5 h 5"/>
                <a:gd name="T6" fmla="*/ 32 w 32"/>
                <a:gd name="T7" fmla="*/ 4 h 5"/>
                <a:gd name="T8" fmla="*/ 32 w 32"/>
                <a:gd name="T9" fmla="*/ 3 h 5"/>
                <a:gd name="T10" fmla="*/ 32 w 32"/>
                <a:gd name="T11" fmla="*/ 1 h 5"/>
                <a:gd name="T12" fmla="*/ 30 w 32"/>
                <a:gd name="T13" fmla="*/ 0 h 5"/>
                <a:gd name="T14" fmla="*/ 2 w 32"/>
                <a:gd name="T15" fmla="*/ 0 h 5"/>
                <a:gd name="T16" fmla="*/ 2 w 32"/>
                <a:gd name="T17" fmla="*/ 0 h 5"/>
                <a:gd name="T18" fmla="*/ 0 w 32"/>
                <a:gd name="T19" fmla="*/ 1 h 5"/>
                <a:gd name="T20" fmla="*/ 0 w 32"/>
                <a:gd name="T21" fmla="*/ 3 h 5"/>
                <a:gd name="T22" fmla="*/ 2 w 32"/>
                <a:gd name="T2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5">
                  <a:moveTo>
                    <a:pt x="2" y="5"/>
                  </a:moveTo>
                  <a:cubicBezTo>
                    <a:pt x="2" y="5"/>
                    <a:pt x="2" y="5"/>
                    <a:pt x="2" y="5"/>
                  </a:cubicBezTo>
                  <a:cubicBezTo>
                    <a:pt x="30" y="5"/>
                    <a:pt x="30" y="5"/>
                    <a:pt x="30" y="5"/>
                  </a:cubicBezTo>
                  <a:cubicBezTo>
                    <a:pt x="31" y="5"/>
                    <a:pt x="31" y="5"/>
                    <a:pt x="32" y="4"/>
                  </a:cubicBezTo>
                  <a:cubicBezTo>
                    <a:pt x="32" y="4"/>
                    <a:pt x="32" y="3"/>
                    <a:pt x="32" y="3"/>
                  </a:cubicBezTo>
                  <a:cubicBezTo>
                    <a:pt x="32" y="2"/>
                    <a:pt x="32" y="1"/>
                    <a:pt x="32" y="1"/>
                  </a:cubicBezTo>
                  <a:cubicBezTo>
                    <a:pt x="31" y="1"/>
                    <a:pt x="31" y="0"/>
                    <a:pt x="30" y="0"/>
                  </a:cubicBezTo>
                  <a:cubicBezTo>
                    <a:pt x="2" y="0"/>
                    <a:pt x="2" y="0"/>
                    <a:pt x="2" y="0"/>
                  </a:cubicBezTo>
                  <a:cubicBezTo>
                    <a:pt x="2" y="0"/>
                    <a:pt x="2" y="0"/>
                    <a:pt x="2" y="0"/>
                  </a:cubicBezTo>
                  <a:cubicBezTo>
                    <a:pt x="1" y="0"/>
                    <a:pt x="1" y="1"/>
                    <a:pt x="0" y="1"/>
                  </a:cubicBezTo>
                  <a:cubicBezTo>
                    <a:pt x="0" y="2"/>
                    <a:pt x="0" y="2"/>
                    <a:pt x="0" y="3"/>
                  </a:cubicBezTo>
                  <a:cubicBezTo>
                    <a:pt x="0" y="4"/>
                    <a:pt x="1" y="5"/>
                    <a:pt x="2" y="5"/>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8"/>
            <p:cNvSpPr>
              <a:spLocks/>
            </p:cNvSpPr>
            <p:nvPr userDrawn="1"/>
          </p:nvSpPr>
          <p:spPr bwMode="auto">
            <a:xfrm>
              <a:off x="-980455" y="3294062"/>
              <a:ext cx="123825" cy="17463"/>
            </a:xfrm>
            <a:custGeom>
              <a:avLst/>
              <a:gdLst>
                <a:gd name="T0" fmla="*/ 2 w 33"/>
                <a:gd name="T1" fmla="*/ 5 h 5"/>
                <a:gd name="T2" fmla="*/ 5 w 33"/>
                <a:gd name="T3" fmla="*/ 5 h 5"/>
                <a:gd name="T4" fmla="*/ 9 w 33"/>
                <a:gd name="T5" fmla="*/ 5 h 5"/>
                <a:gd name="T6" fmla="*/ 16 w 33"/>
                <a:gd name="T7" fmla="*/ 5 h 5"/>
                <a:gd name="T8" fmla="*/ 20 w 33"/>
                <a:gd name="T9" fmla="*/ 5 h 5"/>
                <a:gd name="T10" fmla="*/ 24 w 33"/>
                <a:gd name="T11" fmla="*/ 5 h 5"/>
                <a:gd name="T12" fmla="*/ 30 w 33"/>
                <a:gd name="T13" fmla="*/ 5 h 5"/>
                <a:gd name="T14" fmla="*/ 32 w 33"/>
                <a:gd name="T15" fmla="*/ 3 h 5"/>
                <a:gd name="T16" fmla="*/ 30 w 33"/>
                <a:gd name="T17" fmla="*/ 0 h 5"/>
                <a:gd name="T18" fmla="*/ 2 w 33"/>
                <a:gd name="T19" fmla="*/ 0 h 5"/>
                <a:gd name="T20" fmla="*/ 2 w 33"/>
                <a:gd name="T21" fmla="*/ 0 h 5"/>
                <a:gd name="T22" fmla="*/ 1 w 33"/>
                <a:gd name="T23" fmla="*/ 1 h 5"/>
                <a:gd name="T24" fmla="*/ 0 w 33"/>
                <a:gd name="T25" fmla="*/ 3 h 5"/>
                <a:gd name="T26" fmla="*/ 1 w 33"/>
                <a:gd name="T27" fmla="*/ 4 h 5"/>
                <a:gd name="T28" fmla="*/ 2 w 33"/>
                <a:gd name="T2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5">
                  <a:moveTo>
                    <a:pt x="2" y="5"/>
                  </a:moveTo>
                  <a:cubicBezTo>
                    <a:pt x="5" y="5"/>
                    <a:pt x="5" y="5"/>
                    <a:pt x="5" y="5"/>
                  </a:cubicBezTo>
                  <a:cubicBezTo>
                    <a:pt x="6" y="5"/>
                    <a:pt x="8" y="5"/>
                    <a:pt x="9" y="5"/>
                  </a:cubicBezTo>
                  <a:cubicBezTo>
                    <a:pt x="11" y="5"/>
                    <a:pt x="13" y="5"/>
                    <a:pt x="16" y="5"/>
                  </a:cubicBezTo>
                  <a:cubicBezTo>
                    <a:pt x="17" y="5"/>
                    <a:pt x="18" y="5"/>
                    <a:pt x="20" y="5"/>
                  </a:cubicBezTo>
                  <a:cubicBezTo>
                    <a:pt x="21" y="5"/>
                    <a:pt x="23" y="5"/>
                    <a:pt x="24" y="5"/>
                  </a:cubicBezTo>
                  <a:cubicBezTo>
                    <a:pt x="26" y="5"/>
                    <a:pt x="28" y="5"/>
                    <a:pt x="30" y="5"/>
                  </a:cubicBezTo>
                  <a:cubicBezTo>
                    <a:pt x="32" y="5"/>
                    <a:pt x="32" y="4"/>
                    <a:pt x="32" y="3"/>
                  </a:cubicBezTo>
                  <a:cubicBezTo>
                    <a:pt x="33" y="1"/>
                    <a:pt x="32" y="0"/>
                    <a:pt x="30" y="0"/>
                  </a:cubicBezTo>
                  <a:cubicBezTo>
                    <a:pt x="21" y="0"/>
                    <a:pt x="11" y="0"/>
                    <a:pt x="2" y="0"/>
                  </a:cubicBezTo>
                  <a:cubicBezTo>
                    <a:pt x="2" y="0"/>
                    <a:pt x="2" y="0"/>
                    <a:pt x="2" y="0"/>
                  </a:cubicBezTo>
                  <a:cubicBezTo>
                    <a:pt x="2" y="0"/>
                    <a:pt x="1" y="1"/>
                    <a:pt x="1" y="1"/>
                  </a:cubicBezTo>
                  <a:cubicBezTo>
                    <a:pt x="0" y="1"/>
                    <a:pt x="0" y="2"/>
                    <a:pt x="0" y="3"/>
                  </a:cubicBezTo>
                  <a:cubicBezTo>
                    <a:pt x="0" y="3"/>
                    <a:pt x="0" y="4"/>
                    <a:pt x="1" y="4"/>
                  </a:cubicBezTo>
                  <a:cubicBezTo>
                    <a:pt x="1" y="5"/>
                    <a:pt x="2" y="5"/>
                    <a:pt x="2" y="5"/>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9"/>
            <p:cNvSpPr>
              <a:spLocks/>
            </p:cNvSpPr>
            <p:nvPr userDrawn="1"/>
          </p:nvSpPr>
          <p:spPr bwMode="auto">
            <a:xfrm>
              <a:off x="-1082055" y="3248025"/>
              <a:ext cx="98425" cy="79375"/>
            </a:xfrm>
            <a:custGeom>
              <a:avLst/>
              <a:gdLst>
                <a:gd name="T0" fmla="*/ 8 w 26"/>
                <a:gd name="T1" fmla="*/ 14 h 21"/>
                <a:gd name="T2" fmla="*/ 4 w 26"/>
                <a:gd name="T3" fmla="*/ 11 h 21"/>
                <a:gd name="T4" fmla="*/ 2 w 26"/>
                <a:gd name="T5" fmla="*/ 11 h 21"/>
                <a:gd name="T6" fmla="*/ 1 w 26"/>
                <a:gd name="T7" fmla="*/ 12 h 21"/>
                <a:gd name="T8" fmla="*/ 2 w 26"/>
                <a:gd name="T9" fmla="*/ 15 h 21"/>
                <a:gd name="T10" fmla="*/ 5 w 26"/>
                <a:gd name="T11" fmla="*/ 18 h 21"/>
                <a:gd name="T12" fmla="*/ 10 w 26"/>
                <a:gd name="T13" fmla="*/ 20 h 21"/>
                <a:gd name="T14" fmla="*/ 11 w 26"/>
                <a:gd name="T15" fmla="*/ 21 h 21"/>
                <a:gd name="T16" fmla="*/ 13 w 26"/>
                <a:gd name="T17" fmla="*/ 20 h 21"/>
                <a:gd name="T18" fmla="*/ 26 w 26"/>
                <a:gd name="T19" fmla="*/ 4 h 21"/>
                <a:gd name="T20" fmla="*/ 26 w 26"/>
                <a:gd name="T21" fmla="*/ 1 h 21"/>
                <a:gd name="T22" fmla="*/ 24 w 26"/>
                <a:gd name="T23" fmla="*/ 0 h 21"/>
                <a:gd name="T24" fmla="*/ 22 w 26"/>
                <a:gd name="T25" fmla="*/ 1 h 21"/>
                <a:gd name="T26" fmla="*/ 10 w 26"/>
                <a:gd name="T27" fmla="*/ 15 h 21"/>
                <a:gd name="T28" fmla="*/ 8 w 26"/>
                <a:gd name="T29"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21">
                  <a:moveTo>
                    <a:pt x="8" y="14"/>
                  </a:moveTo>
                  <a:cubicBezTo>
                    <a:pt x="7" y="13"/>
                    <a:pt x="6" y="12"/>
                    <a:pt x="4" y="11"/>
                  </a:cubicBezTo>
                  <a:cubicBezTo>
                    <a:pt x="3" y="11"/>
                    <a:pt x="3" y="11"/>
                    <a:pt x="2" y="11"/>
                  </a:cubicBezTo>
                  <a:cubicBezTo>
                    <a:pt x="2" y="11"/>
                    <a:pt x="1" y="11"/>
                    <a:pt x="1" y="12"/>
                  </a:cubicBezTo>
                  <a:cubicBezTo>
                    <a:pt x="0" y="13"/>
                    <a:pt x="0" y="14"/>
                    <a:pt x="2" y="15"/>
                  </a:cubicBezTo>
                  <a:cubicBezTo>
                    <a:pt x="3" y="16"/>
                    <a:pt x="4" y="17"/>
                    <a:pt x="5" y="18"/>
                  </a:cubicBezTo>
                  <a:cubicBezTo>
                    <a:pt x="7" y="19"/>
                    <a:pt x="8" y="20"/>
                    <a:pt x="10" y="20"/>
                  </a:cubicBezTo>
                  <a:cubicBezTo>
                    <a:pt x="10" y="21"/>
                    <a:pt x="10" y="21"/>
                    <a:pt x="11" y="21"/>
                  </a:cubicBezTo>
                  <a:cubicBezTo>
                    <a:pt x="11" y="21"/>
                    <a:pt x="12" y="20"/>
                    <a:pt x="13" y="20"/>
                  </a:cubicBezTo>
                  <a:cubicBezTo>
                    <a:pt x="26" y="4"/>
                    <a:pt x="26" y="4"/>
                    <a:pt x="26" y="4"/>
                  </a:cubicBezTo>
                  <a:cubicBezTo>
                    <a:pt x="26" y="3"/>
                    <a:pt x="26" y="2"/>
                    <a:pt x="26" y="1"/>
                  </a:cubicBezTo>
                  <a:cubicBezTo>
                    <a:pt x="25" y="0"/>
                    <a:pt x="25" y="0"/>
                    <a:pt x="24" y="0"/>
                  </a:cubicBezTo>
                  <a:cubicBezTo>
                    <a:pt x="23" y="0"/>
                    <a:pt x="23" y="1"/>
                    <a:pt x="22" y="1"/>
                  </a:cubicBezTo>
                  <a:cubicBezTo>
                    <a:pt x="10" y="15"/>
                    <a:pt x="10" y="15"/>
                    <a:pt x="10" y="15"/>
                  </a:cubicBezTo>
                  <a:cubicBezTo>
                    <a:pt x="10" y="15"/>
                    <a:pt x="9" y="14"/>
                    <a:pt x="8" y="14"/>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20"/>
            <p:cNvSpPr>
              <a:spLocks noEditPoints="1"/>
            </p:cNvSpPr>
            <p:nvPr userDrawn="1"/>
          </p:nvSpPr>
          <p:spPr bwMode="auto">
            <a:xfrm>
              <a:off x="-1161430" y="3214687"/>
              <a:ext cx="346075" cy="434975"/>
            </a:xfrm>
            <a:custGeom>
              <a:avLst/>
              <a:gdLst>
                <a:gd name="T0" fmla="*/ 87 w 92"/>
                <a:gd name="T1" fmla="*/ 0 h 116"/>
                <a:gd name="T2" fmla="*/ 5 w 92"/>
                <a:gd name="T3" fmla="*/ 0 h 116"/>
                <a:gd name="T4" fmla="*/ 0 w 92"/>
                <a:gd name="T5" fmla="*/ 5 h 116"/>
                <a:gd name="T6" fmla="*/ 0 w 92"/>
                <a:gd name="T7" fmla="*/ 111 h 116"/>
                <a:gd name="T8" fmla="*/ 5 w 92"/>
                <a:gd name="T9" fmla="*/ 116 h 116"/>
                <a:gd name="T10" fmla="*/ 87 w 92"/>
                <a:gd name="T11" fmla="*/ 116 h 116"/>
                <a:gd name="T12" fmla="*/ 92 w 92"/>
                <a:gd name="T13" fmla="*/ 111 h 116"/>
                <a:gd name="T14" fmla="*/ 92 w 92"/>
                <a:gd name="T15" fmla="*/ 5 h 116"/>
                <a:gd name="T16" fmla="*/ 87 w 92"/>
                <a:gd name="T17" fmla="*/ 0 h 116"/>
                <a:gd name="T18" fmla="*/ 88 w 92"/>
                <a:gd name="T19" fmla="*/ 5 h 116"/>
                <a:gd name="T20" fmla="*/ 88 w 92"/>
                <a:gd name="T21" fmla="*/ 111 h 116"/>
                <a:gd name="T22" fmla="*/ 87 w 92"/>
                <a:gd name="T23" fmla="*/ 111 h 116"/>
                <a:gd name="T24" fmla="*/ 5 w 92"/>
                <a:gd name="T25" fmla="*/ 111 h 116"/>
                <a:gd name="T26" fmla="*/ 5 w 92"/>
                <a:gd name="T27" fmla="*/ 111 h 116"/>
                <a:gd name="T28" fmla="*/ 5 w 92"/>
                <a:gd name="T29" fmla="*/ 5 h 116"/>
                <a:gd name="T30" fmla="*/ 5 w 92"/>
                <a:gd name="T31" fmla="*/ 5 h 116"/>
                <a:gd name="T32" fmla="*/ 87 w 92"/>
                <a:gd name="T33" fmla="*/ 5 h 116"/>
                <a:gd name="T34" fmla="*/ 88 w 92"/>
                <a:gd name="T35" fmla="*/ 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 h="116">
                  <a:moveTo>
                    <a:pt x="87" y="0"/>
                  </a:moveTo>
                  <a:cubicBezTo>
                    <a:pt x="5" y="0"/>
                    <a:pt x="5" y="0"/>
                    <a:pt x="5" y="0"/>
                  </a:cubicBezTo>
                  <a:cubicBezTo>
                    <a:pt x="2" y="0"/>
                    <a:pt x="0" y="2"/>
                    <a:pt x="0" y="5"/>
                  </a:cubicBezTo>
                  <a:cubicBezTo>
                    <a:pt x="0" y="111"/>
                    <a:pt x="0" y="111"/>
                    <a:pt x="0" y="111"/>
                  </a:cubicBezTo>
                  <a:cubicBezTo>
                    <a:pt x="0" y="114"/>
                    <a:pt x="2" y="116"/>
                    <a:pt x="5" y="116"/>
                  </a:cubicBezTo>
                  <a:cubicBezTo>
                    <a:pt x="87" y="116"/>
                    <a:pt x="87" y="116"/>
                    <a:pt x="87" y="116"/>
                  </a:cubicBezTo>
                  <a:cubicBezTo>
                    <a:pt x="90" y="116"/>
                    <a:pt x="92" y="114"/>
                    <a:pt x="92" y="111"/>
                  </a:cubicBezTo>
                  <a:cubicBezTo>
                    <a:pt x="92" y="5"/>
                    <a:pt x="92" y="5"/>
                    <a:pt x="92" y="5"/>
                  </a:cubicBezTo>
                  <a:cubicBezTo>
                    <a:pt x="92" y="2"/>
                    <a:pt x="90" y="0"/>
                    <a:pt x="87" y="0"/>
                  </a:cubicBezTo>
                  <a:close/>
                  <a:moveTo>
                    <a:pt x="88" y="5"/>
                  </a:moveTo>
                  <a:cubicBezTo>
                    <a:pt x="88" y="111"/>
                    <a:pt x="88" y="111"/>
                    <a:pt x="88" y="111"/>
                  </a:cubicBezTo>
                  <a:cubicBezTo>
                    <a:pt x="88" y="111"/>
                    <a:pt x="88" y="111"/>
                    <a:pt x="87" y="111"/>
                  </a:cubicBezTo>
                  <a:cubicBezTo>
                    <a:pt x="5" y="111"/>
                    <a:pt x="5" y="111"/>
                    <a:pt x="5" y="111"/>
                  </a:cubicBezTo>
                  <a:cubicBezTo>
                    <a:pt x="5" y="111"/>
                    <a:pt x="5" y="111"/>
                    <a:pt x="5" y="111"/>
                  </a:cubicBezTo>
                  <a:cubicBezTo>
                    <a:pt x="5" y="5"/>
                    <a:pt x="5" y="5"/>
                    <a:pt x="5" y="5"/>
                  </a:cubicBezTo>
                  <a:cubicBezTo>
                    <a:pt x="5" y="5"/>
                    <a:pt x="5" y="5"/>
                    <a:pt x="5" y="5"/>
                  </a:cubicBezTo>
                  <a:cubicBezTo>
                    <a:pt x="87" y="5"/>
                    <a:pt x="87" y="5"/>
                    <a:pt x="87" y="5"/>
                  </a:cubicBezTo>
                  <a:cubicBezTo>
                    <a:pt x="88" y="5"/>
                    <a:pt x="88" y="5"/>
                    <a:pt x="88" y="5"/>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1"/>
            <p:cNvSpPr>
              <a:spLocks noEditPoints="1"/>
            </p:cNvSpPr>
            <p:nvPr userDrawn="1"/>
          </p:nvSpPr>
          <p:spPr bwMode="auto">
            <a:xfrm>
              <a:off x="-1120155" y="3503612"/>
              <a:ext cx="106363" cy="104775"/>
            </a:xfrm>
            <a:custGeom>
              <a:avLst/>
              <a:gdLst>
                <a:gd name="T0" fmla="*/ 3 w 28"/>
                <a:gd name="T1" fmla="*/ 28 h 28"/>
                <a:gd name="T2" fmla="*/ 25 w 28"/>
                <a:gd name="T3" fmla="*/ 28 h 28"/>
                <a:gd name="T4" fmla="*/ 27 w 28"/>
                <a:gd name="T5" fmla="*/ 28 h 28"/>
                <a:gd name="T6" fmla="*/ 28 w 28"/>
                <a:gd name="T7" fmla="*/ 25 h 28"/>
                <a:gd name="T8" fmla="*/ 28 w 28"/>
                <a:gd name="T9" fmla="*/ 3 h 28"/>
                <a:gd name="T10" fmla="*/ 27 w 28"/>
                <a:gd name="T11" fmla="*/ 1 h 28"/>
                <a:gd name="T12" fmla="*/ 25 w 28"/>
                <a:gd name="T13" fmla="*/ 0 h 28"/>
                <a:gd name="T14" fmla="*/ 3 w 28"/>
                <a:gd name="T15" fmla="*/ 0 h 28"/>
                <a:gd name="T16" fmla="*/ 1 w 28"/>
                <a:gd name="T17" fmla="*/ 1 h 28"/>
                <a:gd name="T18" fmla="*/ 0 w 28"/>
                <a:gd name="T19" fmla="*/ 3 h 28"/>
                <a:gd name="T20" fmla="*/ 0 w 28"/>
                <a:gd name="T21" fmla="*/ 25 h 28"/>
                <a:gd name="T22" fmla="*/ 1 w 28"/>
                <a:gd name="T23" fmla="*/ 28 h 28"/>
                <a:gd name="T24" fmla="*/ 3 w 28"/>
                <a:gd name="T25" fmla="*/ 28 h 28"/>
                <a:gd name="T26" fmla="*/ 4 w 28"/>
                <a:gd name="T27" fmla="*/ 24 h 28"/>
                <a:gd name="T28" fmla="*/ 4 w 28"/>
                <a:gd name="T29" fmla="*/ 4 h 28"/>
                <a:gd name="T30" fmla="*/ 24 w 28"/>
                <a:gd name="T31" fmla="*/ 4 h 28"/>
                <a:gd name="T32" fmla="*/ 24 w 28"/>
                <a:gd name="T33" fmla="*/ 24 h 28"/>
                <a:gd name="T34" fmla="*/ 4 w 28"/>
                <a:gd name="T35"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8">
                  <a:moveTo>
                    <a:pt x="3" y="28"/>
                  </a:moveTo>
                  <a:cubicBezTo>
                    <a:pt x="25" y="28"/>
                    <a:pt x="25" y="28"/>
                    <a:pt x="25" y="28"/>
                  </a:cubicBezTo>
                  <a:cubicBezTo>
                    <a:pt x="25" y="28"/>
                    <a:pt x="26" y="28"/>
                    <a:pt x="27" y="28"/>
                  </a:cubicBezTo>
                  <a:cubicBezTo>
                    <a:pt x="28" y="27"/>
                    <a:pt x="28" y="26"/>
                    <a:pt x="28" y="25"/>
                  </a:cubicBezTo>
                  <a:cubicBezTo>
                    <a:pt x="28" y="3"/>
                    <a:pt x="28" y="3"/>
                    <a:pt x="28" y="3"/>
                  </a:cubicBezTo>
                  <a:cubicBezTo>
                    <a:pt x="28" y="2"/>
                    <a:pt x="28" y="1"/>
                    <a:pt x="27" y="1"/>
                  </a:cubicBezTo>
                  <a:cubicBezTo>
                    <a:pt x="26" y="0"/>
                    <a:pt x="25" y="0"/>
                    <a:pt x="25" y="0"/>
                  </a:cubicBezTo>
                  <a:cubicBezTo>
                    <a:pt x="3" y="0"/>
                    <a:pt x="3" y="0"/>
                    <a:pt x="3" y="0"/>
                  </a:cubicBezTo>
                  <a:cubicBezTo>
                    <a:pt x="3" y="0"/>
                    <a:pt x="2" y="0"/>
                    <a:pt x="1" y="1"/>
                  </a:cubicBezTo>
                  <a:cubicBezTo>
                    <a:pt x="0" y="1"/>
                    <a:pt x="0" y="2"/>
                    <a:pt x="0" y="3"/>
                  </a:cubicBezTo>
                  <a:cubicBezTo>
                    <a:pt x="0" y="25"/>
                    <a:pt x="0" y="25"/>
                    <a:pt x="0" y="25"/>
                  </a:cubicBezTo>
                  <a:cubicBezTo>
                    <a:pt x="0" y="26"/>
                    <a:pt x="0" y="27"/>
                    <a:pt x="1" y="28"/>
                  </a:cubicBezTo>
                  <a:cubicBezTo>
                    <a:pt x="2" y="28"/>
                    <a:pt x="3" y="28"/>
                    <a:pt x="3" y="28"/>
                  </a:cubicBezTo>
                  <a:close/>
                  <a:moveTo>
                    <a:pt x="4" y="24"/>
                  </a:moveTo>
                  <a:cubicBezTo>
                    <a:pt x="4" y="4"/>
                    <a:pt x="4" y="4"/>
                    <a:pt x="4" y="4"/>
                  </a:cubicBezTo>
                  <a:cubicBezTo>
                    <a:pt x="24" y="4"/>
                    <a:pt x="24" y="4"/>
                    <a:pt x="24" y="4"/>
                  </a:cubicBezTo>
                  <a:cubicBezTo>
                    <a:pt x="24" y="24"/>
                    <a:pt x="24" y="24"/>
                    <a:pt x="24" y="24"/>
                  </a:cubicBezTo>
                  <a:lnTo>
                    <a:pt x="4" y="24"/>
                  </a:ln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2"/>
            <p:cNvSpPr>
              <a:spLocks noEditPoints="1"/>
            </p:cNvSpPr>
            <p:nvPr userDrawn="1"/>
          </p:nvSpPr>
          <p:spPr bwMode="auto">
            <a:xfrm>
              <a:off x="-1120155" y="3379787"/>
              <a:ext cx="106363" cy="104775"/>
            </a:xfrm>
            <a:custGeom>
              <a:avLst/>
              <a:gdLst>
                <a:gd name="T0" fmla="*/ 1 w 28"/>
                <a:gd name="T1" fmla="*/ 28 h 28"/>
                <a:gd name="T2" fmla="*/ 3 w 28"/>
                <a:gd name="T3" fmla="*/ 28 h 28"/>
                <a:gd name="T4" fmla="*/ 25 w 28"/>
                <a:gd name="T5" fmla="*/ 28 h 28"/>
                <a:gd name="T6" fmla="*/ 25 w 28"/>
                <a:gd name="T7" fmla="*/ 28 h 28"/>
                <a:gd name="T8" fmla="*/ 26 w 28"/>
                <a:gd name="T9" fmla="*/ 28 h 28"/>
                <a:gd name="T10" fmla="*/ 27 w 28"/>
                <a:gd name="T11" fmla="*/ 28 h 28"/>
                <a:gd name="T12" fmla="*/ 28 w 28"/>
                <a:gd name="T13" fmla="*/ 26 h 28"/>
                <a:gd name="T14" fmla="*/ 28 w 28"/>
                <a:gd name="T15" fmla="*/ 25 h 28"/>
                <a:gd name="T16" fmla="*/ 28 w 28"/>
                <a:gd name="T17" fmla="*/ 3 h 28"/>
                <a:gd name="T18" fmla="*/ 28 w 28"/>
                <a:gd name="T19" fmla="*/ 2 h 28"/>
                <a:gd name="T20" fmla="*/ 27 w 28"/>
                <a:gd name="T21" fmla="*/ 0 h 28"/>
                <a:gd name="T22" fmla="*/ 26 w 28"/>
                <a:gd name="T23" fmla="*/ 0 h 28"/>
                <a:gd name="T24" fmla="*/ 25 w 28"/>
                <a:gd name="T25" fmla="*/ 0 h 28"/>
                <a:gd name="T26" fmla="*/ 4 w 28"/>
                <a:gd name="T27" fmla="*/ 0 h 28"/>
                <a:gd name="T28" fmla="*/ 1 w 28"/>
                <a:gd name="T29" fmla="*/ 1 h 28"/>
                <a:gd name="T30" fmla="*/ 0 w 28"/>
                <a:gd name="T31" fmla="*/ 4 h 28"/>
                <a:gd name="T32" fmla="*/ 0 w 28"/>
                <a:gd name="T33" fmla="*/ 25 h 28"/>
                <a:gd name="T34" fmla="*/ 0 w 28"/>
                <a:gd name="T35" fmla="*/ 26 h 28"/>
                <a:gd name="T36" fmla="*/ 1 w 28"/>
                <a:gd name="T37" fmla="*/ 28 h 28"/>
                <a:gd name="T38" fmla="*/ 4 w 28"/>
                <a:gd name="T39" fmla="*/ 24 h 28"/>
                <a:gd name="T40" fmla="*/ 4 w 28"/>
                <a:gd name="T41" fmla="*/ 4 h 28"/>
                <a:gd name="T42" fmla="*/ 24 w 28"/>
                <a:gd name="T43" fmla="*/ 4 h 28"/>
                <a:gd name="T44" fmla="*/ 24 w 28"/>
                <a:gd name="T45" fmla="*/ 24 h 28"/>
                <a:gd name="T46" fmla="*/ 4 w 28"/>
                <a:gd name="T4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28">
                  <a:moveTo>
                    <a:pt x="1" y="28"/>
                  </a:moveTo>
                  <a:cubicBezTo>
                    <a:pt x="2" y="28"/>
                    <a:pt x="2" y="28"/>
                    <a:pt x="3" y="28"/>
                  </a:cubicBezTo>
                  <a:cubicBezTo>
                    <a:pt x="25" y="28"/>
                    <a:pt x="25" y="28"/>
                    <a:pt x="25" y="28"/>
                  </a:cubicBezTo>
                  <a:cubicBezTo>
                    <a:pt x="25" y="28"/>
                    <a:pt x="25" y="28"/>
                    <a:pt x="25" y="28"/>
                  </a:cubicBezTo>
                  <a:cubicBezTo>
                    <a:pt x="25" y="28"/>
                    <a:pt x="25" y="28"/>
                    <a:pt x="26" y="28"/>
                  </a:cubicBezTo>
                  <a:cubicBezTo>
                    <a:pt x="26" y="28"/>
                    <a:pt x="27" y="28"/>
                    <a:pt x="27" y="28"/>
                  </a:cubicBezTo>
                  <a:cubicBezTo>
                    <a:pt x="28" y="27"/>
                    <a:pt x="28" y="27"/>
                    <a:pt x="28" y="26"/>
                  </a:cubicBezTo>
                  <a:cubicBezTo>
                    <a:pt x="28" y="25"/>
                    <a:pt x="28" y="25"/>
                    <a:pt x="28" y="25"/>
                  </a:cubicBezTo>
                  <a:cubicBezTo>
                    <a:pt x="28" y="3"/>
                    <a:pt x="28" y="3"/>
                    <a:pt x="28" y="3"/>
                  </a:cubicBezTo>
                  <a:cubicBezTo>
                    <a:pt x="28" y="3"/>
                    <a:pt x="28" y="2"/>
                    <a:pt x="28" y="2"/>
                  </a:cubicBezTo>
                  <a:cubicBezTo>
                    <a:pt x="28" y="1"/>
                    <a:pt x="28" y="1"/>
                    <a:pt x="27" y="0"/>
                  </a:cubicBezTo>
                  <a:cubicBezTo>
                    <a:pt x="26" y="0"/>
                    <a:pt x="26" y="0"/>
                    <a:pt x="26" y="0"/>
                  </a:cubicBezTo>
                  <a:cubicBezTo>
                    <a:pt x="25" y="0"/>
                    <a:pt x="25" y="0"/>
                    <a:pt x="25" y="0"/>
                  </a:cubicBezTo>
                  <a:cubicBezTo>
                    <a:pt x="4" y="0"/>
                    <a:pt x="4" y="0"/>
                    <a:pt x="4" y="0"/>
                  </a:cubicBezTo>
                  <a:cubicBezTo>
                    <a:pt x="2" y="0"/>
                    <a:pt x="1" y="0"/>
                    <a:pt x="1" y="1"/>
                  </a:cubicBezTo>
                  <a:cubicBezTo>
                    <a:pt x="0" y="2"/>
                    <a:pt x="0" y="3"/>
                    <a:pt x="0" y="4"/>
                  </a:cubicBezTo>
                  <a:cubicBezTo>
                    <a:pt x="0" y="25"/>
                    <a:pt x="0" y="25"/>
                    <a:pt x="0" y="25"/>
                  </a:cubicBezTo>
                  <a:cubicBezTo>
                    <a:pt x="0" y="25"/>
                    <a:pt x="0" y="25"/>
                    <a:pt x="0" y="26"/>
                  </a:cubicBezTo>
                  <a:cubicBezTo>
                    <a:pt x="0" y="27"/>
                    <a:pt x="0" y="27"/>
                    <a:pt x="1" y="28"/>
                  </a:cubicBezTo>
                  <a:close/>
                  <a:moveTo>
                    <a:pt x="4" y="24"/>
                  </a:moveTo>
                  <a:cubicBezTo>
                    <a:pt x="4" y="4"/>
                    <a:pt x="4" y="4"/>
                    <a:pt x="4" y="4"/>
                  </a:cubicBezTo>
                  <a:cubicBezTo>
                    <a:pt x="24" y="4"/>
                    <a:pt x="24" y="4"/>
                    <a:pt x="24" y="4"/>
                  </a:cubicBezTo>
                  <a:cubicBezTo>
                    <a:pt x="24" y="24"/>
                    <a:pt x="24" y="24"/>
                    <a:pt x="24" y="24"/>
                  </a:cubicBezTo>
                  <a:lnTo>
                    <a:pt x="4" y="24"/>
                  </a:ln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3"/>
            <p:cNvSpPr>
              <a:spLocks/>
            </p:cNvSpPr>
            <p:nvPr userDrawn="1"/>
          </p:nvSpPr>
          <p:spPr bwMode="auto">
            <a:xfrm>
              <a:off x="-1120155" y="3252787"/>
              <a:ext cx="106363" cy="107950"/>
            </a:xfrm>
            <a:custGeom>
              <a:avLst/>
              <a:gdLst>
                <a:gd name="T0" fmla="*/ 2 w 28"/>
                <a:gd name="T1" fmla="*/ 29 h 29"/>
                <a:gd name="T2" fmla="*/ 3 w 28"/>
                <a:gd name="T3" fmla="*/ 29 h 29"/>
                <a:gd name="T4" fmla="*/ 18 w 28"/>
                <a:gd name="T5" fmla="*/ 29 h 29"/>
                <a:gd name="T6" fmla="*/ 25 w 28"/>
                <a:gd name="T7" fmla="*/ 29 h 29"/>
                <a:gd name="T8" fmla="*/ 25 w 28"/>
                <a:gd name="T9" fmla="*/ 29 h 29"/>
                <a:gd name="T10" fmla="*/ 27 w 28"/>
                <a:gd name="T11" fmla="*/ 28 h 29"/>
                <a:gd name="T12" fmla="*/ 28 w 28"/>
                <a:gd name="T13" fmla="*/ 25 h 29"/>
                <a:gd name="T14" fmla="*/ 26 w 28"/>
                <a:gd name="T15" fmla="*/ 23 h 29"/>
                <a:gd name="T16" fmla="*/ 26 w 28"/>
                <a:gd name="T17" fmla="*/ 23 h 29"/>
                <a:gd name="T18" fmla="*/ 24 w 28"/>
                <a:gd name="T19" fmla="*/ 24 h 29"/>
                <a:gd name="T20" fmla="*/ 24 w 28"/>
                <a:gd name="T21" fmla="*/ 24 h 29"/>
                <a:gd name="T22" fmla="*/ 4 w 28"/>
                <a:gd name="T23" fmla="*/ 24 h 29"/>
                <a:gd name="T24" fmla="*/ 4 w 28"/>
                <a:gd name="T25" fmla="*/ 5 h 29"/>
                <a:gd name="T26" fmla="*/ 18 w 28"/>
                <a:gd name="T27" fmla="*/ 5 h 29"/>
                <a:gd name="T28" fmla="*/ 20 w 28"/>
                <a:gd name="T29" fmla="*/ 4 h 29"/>
                <a:gd name="T30" fmla="*/ 20 w 28"/>
                <a:gd name="T31" fmla="*/ 3 h 29"/>
                <a:gd name="T32" fmla="*/ 20 w 28"/>
                <a:gd name="T33" fmla="*/ 1 h 29"/>
                <a:gd name="T34" fmla="*/ 18 w 28"/>
                <a:gd name="T35" fmla="*/ 1 h 29"/>
                <a:gd name="T36" fmla="*/ 3 w 28"/>
                <a:gd name="T37" fmla="*/ 1 h 29"/>
                <a:gd name="T38" fmla="*/ 0 w 28"/>
                <a:gd name="T39" fmla="*/ 2 h 29"/>
                <a:gd name="T40" fmla="*/ 0 w 28"/>
                <a:gd name="T41" fmla="*/ 4 h 29"/>
                <a:gd name="T42" fmla="*/ 0 w 28"/>
                <a:gd name="T43" fmla="*/ 25 h 29"/>
                <a:gd name="T44" fmla="*/ 0 w 28"/>
                <a:gd name="T45" fmla="*/ 27 h 29"/>
                <a:gd name="T46" fmla="*/ 2 w 28"/>
                <a:gd name="T4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29">
                  <a:moveTo>
                    <a:pt x="2" y="29"/>
                  </a:moveTo>
                  <a:cubicBezTo>
                    <a:pt x="2" y="29"/>
                    <a:pt x="3" y="29"/>
                    <a:pt x="3" y="29"/>
                  </a:cubicBezTo>
                  <a:cubicBezTo>
                    <a:pt x="8" y="29"/>
                    <a:pt x="13" y="29"/>
                    <a:pt x="18" y="29"/>
                  </a:cubicBezTo>
                  <a:cubicBezTo>
                    <a:pt x="25" y="29"/>
                    <a:pt x="25" y="29"/>
                    <a:pt x="25" y="29"/>
                  </a:cubicBezTo>
                  <a:cubicBezTo>
                    <a:pt x="25" y="29"/>
                    <a:pt x="25" y="29"/>
                    <a:pt x="25" y="29"/>
                  </a:cubicBezTo>
                  <a:cubicBezTo>
                    <a:pt x="26" y="29"/>
                    <a:pt x="27" y="29"/>
                    <a:pt x="27" y="28"/>
                  </a:cubicBezTo>
                  <a:cubicBezTo>
                    <a:pt x="28" y="27"/>
                    <a:pt x="28" y="26"/>
                    <a:pt x="28" y="25"/>
                  </a:cubicBezTo>
                  <a:cubicBezTo>
                    <a:pt x="28" y="24"/>
                    <a:pt x="27" y="23"/>
                    <a:pt x="26" y="23"/>
                  </a:cubicBezTo>
                  <a:cubicBezTo>
                    <a:pt x="26" y="23"/>
                    <a:pt x="26" y="23"/>
                    <a:pt x="26" y="23"/>
                  </a:cubicBezTo>
                  <a:cubicBezTo>
                    <a:pt x="25" y="23"/>
                    <a:pt x="25" y="23"/>
                    <a:pt x="24" y="24"/>
                  </a:cubicBezTo>
                  <a:cubicBezTo>
                    <a:pt x="24" y="24"/>
                    <a:pt x="24" y="24"/>
                    <a:pt x="24" y="24"/>
                  </a:cubicBezTo>
                  <a:cubicBezTo>
                    <a:pt x="4" y="24"/>
                    <a:pt x="4" y="24"/>
                    <a:pt x="4" y="24"/>
                  </a:cubicBezTo>
                  <a:cubicBezTo>
                    <a:pt x="4" y="5"/>
                    <a:pt x="4" y="5"/>
                    <a:pt x="4" y="5"/>
                  </a:cubicBezTo>
                  <a:cubicBezTo>
                    <a:pt x="18" y="5"/>
                    <a:pt x="18" y="5"/>
                    <a:pt x="18" y="5"/>
                  </a:cubicBezTo>
                  <a:cubicBezTo>
                    <a:pt x="19" y="5"/>
                    <a:pt x="19" y="5"/>
                    <a:pt x="20" y="4"/>
                  </a:cubicBezTo>
                  <a:cubicBezTo>
                    <a:pt x="20" y="4"/>
                    <a:pt x="20" y="3"/>
                    <a:pt x="20" y="3"/>
                  </a:cubicBezTo>
                  <a:cubicBezTo>
                    <a:pt x="20" y="2"/>
                    <a:pt x="20" y="2"/>
                    <a:pt x="20" y="1"/>
                  </a:cubicBezTo>
                  <a:cubicBezTo>
                    <a:pt x="19" y="1"/>
                    <a:pt x="19" y="0"/>
                    <a:pt x="18" y="1"/>
                  </a:cubicBezTo>
                  <a:cubicBezTo>
                    <a:pt x="3" y="1"/>
                    <a:pt x="3" y="1"/>
                    <a:pt x="3" y="1"/>
                  </a:cubicBezTo>
                  <a:cubicBezTo>
                    <a:pt x="2" y="1"/>
                    <a:pt x="1" y="1"/>
                    <a:pt x="0" y="2"/>
                  </a:cubicBezTo>
                  <a:cubicBezTo>
                    <a:pt x="0" y="3"/>
                    <a:pt x="0" y="4"/>
                    <a:pt x="0" y="4"/>
                  </a:cubicBezTo>
                  <a:cubicBezTo>
                    <a:pt x="0" y="25"/>
                    <a:pt x="0" y="25"/>
                    <a:pt x="0" y="25"/>
                  </a:cubicBezTo>
                  <a:cubicBezTo>
                    <a:pt x="0" y="26"/>
                    <a:pt x="0" y="27"/>
                    <a:pt x="0" y="27"/>
                  </a:cubicBezTo>
                  <a:cubicBezTo>
                    <a:pt x="1" y="28"/>
                    <a:pt x="1" y="29"/>
                    <a:pt x="2" y="29"/>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4"/>
            <p:cNvSpPr>
              <a:spLocks noEditPoints="1"/>
            </p:cNvSpPr>
            <p:nvPr userDrawn="1"/>
          </p:nvSpPr>
          <p:spPr bwMode="auto">
            <a:xfrm>
              <a:off x="-1364630" y="3055937"/>
              <a:ext cx="752475" cy="752475"/>
            </a:xfrm>
            <a:custGeom>
              <a:avLst/>
              <a:gdLst>
                <a:gd name="T0" fmla="*/ 100 w 200"/>
                <a:gd name="T1" fmla="*/ 6 h 200"/>
                <a:gd name="T2" fmla="*/ 194 w 200"/>
                <a:gd name="T3" fmla="*/ 100 h 200"/>
                <a:gd name="T4" fmla="*/ 100 w 200"/>
                <a:gd name="T5" fmla="*/ 194 h 200"/>
                <a:gd name="T6" fmla="*/ 6 w 200"/>
                <a:gd name="T7" fmla="*/ 100 h 200"/>
                <a:gd name="T8" fmla="*/ 100 w 200"/>
                <a:gd name="T9" fmla="*/ 6 h 200"/>
                <a:gd name="T10" fmla="*/ 100 w 200"/>
                <a:gd name="T11" fmla="*/ 0 h 200"/>
                <a:gd name="T12" fmla="*/ 0 w 200"/>
                <a:gd name="T13" fmla="*/ 100 h 200"/>
                <a:gd name="T14" fmla="*/ 100 w 200"/>
                <a:gd name="T15" fmla="*/ 200 h 200"/>
                <a:gd name="T16" fmla="*/ 200 w 200"/>
                <a:gd name="T17" fmla="*/ 100 h 200"/>
                <a:gd name="T18" fmla="*/ 100 w 200"/>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200">
                  <a:moveTo>
                    <a:pt x="100" y="6"/>
                  </a:moveTo>
                  <a:cubicBezTo>
                    <a:pt x="152" y="6"/>
                    <a:pt x="194" y="48"/>
                    <a:pt x="194" y="100"/>
                  </a:cubicBezTo>
                  <a:cubicBezTo>
                    <a:pt x="194" y="152"/>
                    <a:pt x="152" y="194"/>
                    <a:pt x="100" y="194"/>
                  </a:cubicBezTo>
                  <a:cubicBezTo>
                    <a:pt x="48" y="194"/>
                    <a:pt x="6" y="152"/>
                    <a:pt x="6" y="100"/>
                  </a:cubicBezTo>
                  <a:cubicBezTo>
                    <a:pt x="6" y="48"/>
                    <a:pt x="48" y="6"/>
                    <a:pt x="100" y="6"/>
                  </a:cubicBezTo>
                  <a:moveTo>
                    <a:pt x="100" y="0"/>
                  </a:moveTo>
                  <a:cubicBezTo>
                    <a:pt x="45" y="0"/>
                    <a:pt x="0" y="45"/>
                    <a:pt x="0" y="100"/>
                  </a:cubicBezTo>
                  <a:cubicBezTo>
                    <a:pt x="0" y="155"/>
                    <a:pt x="45" y="200"/>
                    <a:pt x="100" y="200"/>
                  </a:cubicBezTo>
                  <a:cubicBezTo>
                    <a:pt x="156" y="200"/>
                    <a:pt x="200" y="155"/>
                    <a:pt x="200" y="100"/>
                  </a:cubicBezTo>
                  <a:cubicBezTo>
                    <a:pt x="200" y="45"/>
                    <a:pt x="156" y="0"/>
                    <a:pt x="100" y="0"/>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5" name="Group 84"/>
          <p:cNvGrpSpPr/>
          <p:nvPr userDrawn="1"/>
        </p:nvGrpSpPr>
        <p:grpSpPr>
          <a:xfrm>
            <a:off x="-1486310" y="2615688"/>
            <a:ext cx="752475" cy="752475"/>
            <a:chOff x="-4365005" y="3055937"/>
            <a:chExt cx="752475" cy="752475"/>
          </a:xfrm>
        </p:grpSpPr>
        <p:sp>
          <p:nvSpPr>
            <p:cNvPr id="86" name="Freeform 27"/>
            <p:cNvSpPr>
              <a:spLocks noEditPoints="1"/>
            </p:cNvSpPr>
            <p:nvPr userDrawn="1"/>
          </p:nvSpPr>
          <p:spPr bwMode="auto">
            <a:xfrm>
              <a:off x="-4365005" y="3055937"/>
              <a:ext cx="752475" cy="752475"/>
            </a:xfrm>
            <a:custGeom>
              <a:avLst/>
              <a:gdLst>
                <a:gd name="T0" fmla="*/ 100 w 200"/>
                <a:gd name="T1" fmla="*/ 6 h 200"/>
                <a:gd name="T2" fmla="*/ 194 w 200"/>
                <a:gd name="T3" fmla="*/ 100 h 200"/>
                <a:gd name="T4" fmla="*/ 100 w 200"/>
                <a:gd name="T5" fmla="*/ 194 h 200"/>
                <a:gd name="T6" fmla="*/ 6 w 200"/>
                <a:gd name="T7" fmla="*/ 100 h 200"/>
                <a:gd name="T8" fmla="*/ 100 w 200"/>
                <a:gd name="T9" fmla="*/ 6 h 200"/>
                <a:gd name="T10" fmla="*/ 100 w 200"/>
                <a:gd name="T11" fmla="*/ 0 h 200"/>
                <a:gd name="T12" fmla="*/ 0 w 200"/>
                <a:gd name="T13" fmla="*/ 100 h 200"/>
                <a:gd name="T14" fmla="*/ 100 w 200"/>
                <a:gd name="T15" fmla="*/ 200 h 200"/>
                <a:gd name="T16" fmla="*/ 200 w 200"/>
                <a:gd name="T17" fmla="*/ 100 h 200"/>
                <a:gd name="T18" fmla="*/ 100 w 200"/>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200">
                  <a:moveTo>
                    <a:pt x="100" y="6"/>
                  </a:moveTo>
                  <a:cubicBezTo>
                    <a:pt x="151" y="6"/>
                    <a:pt x="194" y="48"/>
                    <a:pt x="194" y="100"/>
                  </a:cubicBezTo>
                  <a:cubicBezTo>
                    <a:pt x="194" y="151"/>
                    <a:pt x="151" y="194"/>
                    <a:pt x="100" y="194"/>
                  </a:cubicBezTo>
                  <a:cubicBezTo>
                    <a:pt x="48" y="194"/>
                    <a:pt x="6" y="151"/>
                    <a:pt x="6" y="100"/>
                  </a:cubicBezTo>
                  <a:cubicBezTo>
                    <a:pt x="6" y="48"/>
                    <a:pt x="48" y="6"/>
                    <a:pt x="100" y="6"/>
                  </a:cubicBezTo>
                  <a:moveTo>
                    <a:pt x="100" y="0"/>
                  </a:moveTo>
                  <a:cubicBezTo>
                    <a:pt x="44" y="0"/>
                    <a:pt x="0" y="44"/>
                    <a:pt x="0" y="100"/>
                  </a:cubicBezTo>
                  <a:cubicBezTo>
                    <a:pt x="0" y="155"/>
                    <a:pt x="44" y="200"/>
                    <a:pt x="100" y="200"/>
                  </a:cubicBezTo>
                  <a:cubicBezTo>
                    <a:pt x="155" y="200"/>
                    <a:pt x="200" y="155"/>
                    <a:pt x="200" y="100"/>
                  </a:cubicBezTo>
                  <a:cubicBezTo>
                    <a:pt x="200" y="44"/>
                    <a:pt x="155" y="0"/>
                    <a:pt x="100" y="0"/>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EditPoints="1"/>
            </p:cNvSpPr>
            <p:nvPr userDrawn="1"/>
          </p:nvSpPr>
          <p:spPr bwMode="auto">
            <a:xfrm>
              <a:off x="-4191968" y="3206750"/>
              <a:ext cx="403225" cy="442913"/>
            </a:xfrm>
            <a:custGeom>
              <a:avLst/>
              <a:gdLst>
                <a:gd name="T0" fmla="*/ 88 w 107"/>
                <a:gd name="T1" fmla="*/ 5 h 118"/>
                <a:gd name="T2" fmla="*/ 60 w 107"/>
                <a:gd name="T3" fmla="*/ 7 h 118"/>
                <a:gd name="T4" fmla="*/ 54 w 107"/>
                <a:gd name="T5" fmla="*/ 8 h 118"/>
                <a:gd name="T6" fmla="*/ 48 w 107"/>
                <a:gd name="T7" fmla="*/ 7 h 118"/>
                <a:gd name="T8" fmla="*/ 19 w 107"/>
                <a:gd name="T9" fmla="*/ 5 h 118"/>
                <a:gd name="T10" fmla="*/ 14 w 107"/>
                <a:gd name="T11" fmla="*/ 59 h 118"/>
                <a:gd name="T12" fmla="*/ 16 w 107"/>
                <a:gd name="T13" fmla="*/ 71 h 118"/>
                <a:gd name="T14" fmla="*/ 14 w 107"/>
                <a:gd name="T15" fmla="*/ 82 h 118"/>
                <a:gd name="T16" fmla="*/ 25 w 107"/>
                <a:gd name="T17" fmla="*/ 114 h 118"/>
                <a:gd name="T18" fmla="*/ 34 w 107"/>
                <a:gd name="T19" fmla="*/ 117 h 118"/>
                <a:gd name="T20" fmla="*/ 41 w 107"/>
                <a:gd name="T21" fmla="*/ 110 h 118"/>
                <a:gd name="T22" fmla="*/ 46 w 107"/>
                <a:gd name="T23" fmla="*/ 81 h 118"/>
                <a:gd name="T24" fmla="*/ 52 w 107"/>
                <a:gd name="T25" fmla="*/ 76 h 118"/>
                <a:gd name="T26" fmla="*/ 55 w 107"/>
                <a:gd name="T27" fmla="*/ 76 h 118"/>
                <a:gd name="T28" fmla="*/ 61 w 107"/>
                <a:gd name="T29" fmla="*/ 81 h 118"/>
                <a:gd name="T30" fmla="*/ 67 w 107"/>
                <a:gd name="T31" fmla="*/ 110 h 118"/>
                <a:gd name="T32" fmla="*/ 73 w 107"/>
                <a:gd name="T33" fmla="*/ 117 h 118"/>
                <a:gd name="T34" fmla="*/ 75 w 107"/>
                <a:gd name="T35" fmla="*/ 117 h 118"/>
                <a:gd name="T36" fmla="*/ 82 w 107"/>
                <a:gd name="T37" fmla="*/ 114 h 118"/>
                <a:gd name="T38" fmla="*/ 93 w 107"/>
                <a:gd name="T39" fmla="*/ 82 h 118"/>
                <a:gd name="T40" fmla="*/ 92 w 107"/>
                <a:gd name="T41" fmla="*/ 71 h 118"/>
                <a:gd name="T42" fmla="*/ 93 w 107"/>
                <a:gd name="T43" fmla="*/ 59 h 118"/>
                <a:gd name="T44" fmla="*/ 88 w 107"/>
                <a:gd name="T45" fmla="*/ 5 h 118"/>
                <a:gd name="T46" fmla="*/ 78 w 107"/>
                <a:gd name="T47" fmla="*/ 111 h 118"/>
                <a:gd name="T48" fmla="*/ 74 w 107"/>
                <a:gd name="T49" fmla="*/ 113 h 118"/>
                <a:gd name="T50" fmla="*/ 71 w 107"/>
                <a:gd name="T51" fmla="*/ 109 h 118"/>
                <a:gd name="T52" fmla="*/ 66 w 107"/>
                <a:gd name="T53" fmla="*/ 80 h 118"/>
                <a:gd name="T54" fmla="*/ 55 w 107"/>
                <a:gd name="T55" fmla="*/ 71 h 118"/>
                <a:gd name="T56" fmla="*/ 52 w 107"/>
                <a:gd name="T57" fmla="*/ 71 h 118"/>
                <a:gd name="T58" fmla="*/ 41 w 107"/>
                <a:gd name="T59" fmla="*/ 80 h 118"/>
                <a:gd name="T60" fmla="*/ 36 w 107"/>
                <a:gd name="T61" fmla="*/ 109 h 118"/>
                <a:gd name="T62" fmla="*/ 33 w 107"/>
                <a:gd name="T63" fmla="*/ 113 h 118"/>
                <a:gd name="T64" fmla="*/ 29 w 107"/>
                <a:gd name="T65" fmla="*/ 111 h 118"/>
                <a:gd name="T66" fmla="*/ 19 w 107"/>
                <a:gd name="T67" fmla="*/ 82 h 118"/>
                <a:gd name="T68" fmla="*/ 20 w 107"/>
                <a:gd name="T69" fmla="*/ 72 h 118"/>
                <a:gd name="T70" fmla="*/ 18 w 107"/>
                <a:gd name="T71" fmla="*/ 57 h 118"/>
                <a:gd name="T72" fmla="*/ 22 w 107"/>
                <a:gd name="T73" fmla="*/ 9 h 118"/>
                <a:gd name="T74" fmla="*/ 45 w 107"/>
                <a:gd name="T75" fmla="*/ 11 h 118"/>
                <a:gd name="T76" fmla="*/ 53 w 107"/>
                <a:gd name="T77" fmla="*/ 13 h 118"/>
                <a:gd name="T78" fmla="*/ 54 w 107"/>
                <a:gd name="T79" fmla="*/ 13 h 118"/>
                <a:gd name="T80" fmla="*/ 62 w 107"/>
                <a:gd name="T81" fmla="*/ 11 h 118"/>
                <a:gd name="T82" fmla="*/ 86 w 107"/>
                <a:gd name="T83" fmla="*/ 9 h 118"/>
                <a:gd name="T84" fmla="*/ 89 w 107"/>
                <a:gd name="T85" fmla="*/ 57 h 118"/>
                <a:gd name="T86" fmla="*/ 88 w 107"/>
                <a:gd name="T87" fmla="*/ 59 h 118"/>
                <a:gd name="T88" fmla="*/ 77 w 107"/>
                <a:gd name="T89" fmla="*/ 74 h 118"/>
                <a:gd name="T90" fmla="*/ 77 w 107"/>
                <a:gd name="T91" fmla="*/ 77 h 118"/>
                <a:gd name="T92" fmla="*/ 79 w 107"/>
                <a:gd name="T93" fmla="*/ 78 h 118"/>
                <a:gd name="T94" fmla="*/ 80 w 107"/>
                <a:gd name="T95" fmla="*/ 78 h 118"/>
                <a:gd name="T96" fmla="*/ 87 w 107"/>
                <a:gd name="T97" fmla="*/ 70 h 118"/>
                <a:gd name="T98" fmla="*/ 87 w 107"/>
                <a:gd name="T99" fmla="*/ 72 h 118"/>
                <a:gd name="T100" fmla="*/ 88 w 107"/>
                <a:gd name="T101" fmla="*/ 82 h 118"/>
                <a:gd name="T102" fmla="*/ 78 w 107"/>
                <a:gd name="T103" fmla="*/ 11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18">
                  <a:moveTo>
                    <a:pt x="88" y="5"/>
                  </a:moveTo>
                  <a:cubicBezTo>
                    <a:pt x="80" y="0"/>
                    <a:pt x="70" y="1"/>
                    <a:pt x="60" y="7"/>
                  </a:cubicBezTo>
                  <a:cubicBezTo>
                    <a:pt x="58" y="8"/>
                    <a:pt x="56" y="8"/>
                    <a:pt x="54" y="8"/>
                  </a:cubicBezTo>
                  <a:cubicBezTo>
                    <a:pt x="52" y="8"/>
                    <a:pt x="50" y="8"/>
                    <a:pt x="48" y="7"/>
                  </a:cubicBezTo>
                  <a:cubicBezTo>
                    <a:pt x="37" y="1"/>
                    <a:pt x="27" y="0"/>
                    <a:pt x="19" y="5"/>
                  </a:cubicBezTo>
                  <a:cubicBezTo>
                    <a:pt x="0" y="15"/>
                    <a:pt x="7" y="44"/>
                    <a:pt x="14" y="59"/>
                  </a:cubicBezTo>
                  <a:cubicBezTo>
                    <a:pt x="16" y="63"/>
                    <a:pt x="16" y="67"/>
                    <a:pt x="16" y="71"/>
                  </a:cubicBezTo>
                  <a:cubicBezTo>
                    <a:pt x="15" y="74"/>
                    <a:pt x="14" y="78"/>
                    <a:pt x="14" y="82"/>
                  </a:cubicBezTo>
                  <a:cubicBezTo>
                    <a:pt x="14" y="94"/>
                    <a:pt x="18" y="105"/>
                    <a:pt x="25" y="114"/>
                  </a:cubicBezTo>
                  <a:cubicBezTo>
                    <a:pt x="27" y="117"/>
                    <a:pt x="31" y="118"/>
                    <a:pt x="34" y="117"/>
                  </a:cubicBezTo>
                  <a:cubicBezTo>
                    <a:pt x="38" y="116"/>
                    <a:pt x="40" y="114"/>
                    <a:pt x="41" y="110"/>
                  </a:cubicBezTo>
                  <a:cubicBezTo>
                    <a:pt x="46" y="81"/>
                    <a:pt x="46" y="81"/>
                    <a:pt x="46" y="81"/>
                  </a:cubicBezTo>
                  <a:cubicBezTo>
                    <a:pt x="46" y="78"/>
                    <a:pt x="49" y="76"/>
                    <a:pt x="52" y="76"/>
                  </a:cubicBezTo>
                  <a:cubicBezTo>
                    <a:pt x="55" y="76"/>
                    <a:pt x="55" y="76"/>
                    <a:pt x="55" y="76"/>
                  </a:cubicBezTo>
                  <a:cubicBezTo>
                    <a:pt x="58" y="76"/>
                    <a:pt x="61" y="78"/>
                    <a:pt x="61" y="81"/>
                  </a:cubicBezTo>
                  <a:cubicBezTo>
                    <a:pt x="67" y="110"/>
                    <a:pt x="67" y="110"/>
                    <a:pt x="67" y="110"/>
                  </a:cubicBezTo>
                  <a:cubicBezTo>
                    <a:pt x="67" y="114"/>
                    <a:pt x="70" y="116"/>
                    <a:pt x="73" y="117"/>
                  </a:cubicBezTo>
                  <a:cubicBezTo>
                    <a:pt x="74" y="117"/>
                    <a:pt x="75" y="117"/>
                    <a:pt x="75" y="117"/>
                  </a:cubicBezTo>
                  <a:cubicBezTo>
                    <a:pt x="78" y="117"/>
                    <a:pt x="80" y="116"/>
                    <a:pt x="82" y="114"/>
                  </a:cubicBezTo>
                  <a:cubicBezTo>
                    <a:pt x="89" y="105"/>
                    <a:pt x="93" y="94"/>
                    <a:pt x="93" y="82"/>
                  </a:cubicBezTo>
                  <a:cubicBezTo>
                    <a:pt x="93" y="78"/>
                    <a:pt x="92" y="74"/>
                    <a:pt x="92" y="71"/>
                  </a:cubicBezTo>
                  <a:cubicBezTo>
                    <a:pt x="91" y="67"/>
                    <a:pt x="91" y="63"/>
                    <a:pt x="93" y="59"/>
                  </a:cubicBezTo>
                  <a:cubicBezTo>
                    <a:pt x="100" y="44"/>
                    <a:pt x="107" y="15"/>
                    <a:pt x="88" y="5"/>
                  </a:cubicBezTo>
                  <a:close/>
                  <a:moveTo>
                    <a:pt x="78" y="111"/>
                  </a:moveTo>
                  <a:cubicBezTo>
                    <a:pt x="77" y="112"/>
                    <a:pt x="76" y="113"/>
                    <a:pt x="74" y="113"/>
                  </a:cubicBezTo>
                  <a:cubicBezTo>
                    <a:pt x="73" y="112"/>
                    <a:pt x="71" y="111"/>
                    <a:pt x="71" y="109"/>
                  </a:cubicBezTo>
                  <a:cubicBezTo>
                    <a:pt x="66" y="80"/>
                    <a:pt x="66" y="80"/>
                    <a:pt x="66" y="80"/>
                  </a:cubicBezTo>
                  <a:cubicBezTo>
                    <a:pt x="65" y="75"/>
                    <a:pt x="61" y="71"/>
                    <a:pt x="55" y="71"/>
                  </a:cubicBezTo>
                  <a:cubicBezTo>
                    <a:pt x="52" y="71"/>
                    <a:pt x="52" y="71"/>
                    <a:pt x="52" y="71"/>
                  </a:cubicBezTo>
                  <a:cubicBezTo>
                    <a:pt x="47" y="71"/>
                    <a:pt x="42" y="75"/>
                    <a:pt x="41" y="80"/>
                  </a:cubicBezTo>
                  <a:cubicBezTo>
                    <a:pt x="36" y="109"/>
                    <a:pt x="36" y="109"/>
                    <a:pt x="36" y="109"/>
                  </a:cubicBezTo>
                  <a:cubicBezTo>
                    <a:pt x="36" y="111"/>
                    <a:pt x="35" y="112"/>
                    <a:pt x="33" y="113"/>
                  </a:cubicBezTo>
                  <a:cubicBezTo>
                    <a:pt x="31" y="113"/>
                    <a:pt x="30" y="112"/>
                    <a:pt x="29" y="111"/>
                  </a:cubicBezTo>
                  <a:cubicBezTo>
                    <a:pt x="23" y="103"/>
                    <a:pt x="19" y="93"/>
                    <a:pt x="19" y="82"/>
                  </a:cubicBezTo>
                  <a:cubicBezTo>
                    <a:pt x="19" y="78"/>
                    <a:pt x="19" y="75"/>
                    <a:pt x="20" y="72"/>
                  </a:cubicBezTo>
                  <a:cubicBezTo>
                    <a:pt x="21" y="66"/>
                    <a:pt x="21" y="62"/>
                    <a:pt x="18" y="57"/>
                  </a:cubicBezTo>
                  <a:cubicBezTo>
                    <a:pt x="12" y="43"/>
                    <a:pt x="6" y="18"/>
                    <a:pt x="22" y="9"/>
                  </a:cubicBezTo>
                  <a:cubicBezTo>
                    <a:pt x="28" y="5"/>
                    <a:pt x="37" y="6"/>
                    <a:pt x="45" y="11"/>
                  </a:cubicBezTo>
                  <a:cubicBezTo>
                    <a:pt x="48" y="12"/>
                    <a:pt x="51" y="13"/>
                    <a:pt x="53" y="13"/>
                  </a:cubicBezTo>
                  <a:cubicBezTo>
                    <a:pt x="54" y="13"/>
                    <a:pt x="54" y="13"/>
                    <a:pt x="54" y="13"/>
                  </a:cubicBezTo>
                  <a:cubicBezTo>
                    <a:pt x="57" y="13"/>
                    <a:pt x="59" y="12"/>
                    <a:pt x="62" y="11"/>
                  </a:cubicBezTo>
                  <a:cubicBezTo>
                    <a:pt x="71" y="6"/>
                    <a:pt x="79" y="5"/>
                    <a:pt x="86" y="9"/>
                  </a:cubicBezTo>
                  <a:cubicBezTo>
                    <a:pt x="102" y="18"/>
                    <a:pt x="95" y="43"/>
                    <a:pt x="89" y="57"/>
                  </a:cubicBezTo>
                  <a:cubicBezTo>
                    <a:pt x="89" y="58"/>
                    <a:pt x="88" y="58"/>
                    <a:pt x="88" y="59"/>
                  </a:cubicBezTo>
                  <a:cubicBezTo>
                    <a:pt x="85" y="65"/>
                    <a:pt x="81" y="70"/>
                    <a:pt x="77" y="74"/>
                  </a:cubicBezTo>
                  <a:cubicBezTo>
                    <a:pt x="76" y="75"/>
                    <a:pt x="76" y="77"/>
                    <a:pt x="77" y="77"/>
                  </a:cubicBezTo>
                  <a:cubicBezTo>
                    <a:pt x="78" y="78"/>
                    <a:pt x="78" y="78"/>
                    <a:pt x="79" y="78"/>
                  </a:cubicBezTo>
                  <a:cubicBezTo>
                    <a:pt x="79" y="78"/>
                    <a:pt x="80" y="78"/>
                    <a:pt x="80" y="78"/>
                  </a:cubicBezTo>
                  <a:cubicBezTo>
                    <a:pt x="83" y="75"/>
                    <a:pt x="85" y="73"/>
                    <a:pt x="87" y="70"/>
                  </a:cubicBezTo>
                  <a:cubicBezTo>
                    <a:pt x="87" y="71"/>
                    <a:pt x="87" y="71"/>
                    <a:pt x="87" y="72"/>
                  </a:cubicBezTo>
                  <a:cubicBezTo>
                    <a:pt x="88" y="75"/>
                    <a:pt x="88" y="78"/>
                    <a:pt x="88" y="82"/>
                  </a:cubicBezTo>
                  <a:cubicBezTo>
                    <a:pt x="88" y="93"/>
                    <a:pt x="85" y="103"/>
                    <a:pt x="78" y="111"/>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9"/>
            <p:cNvSpPr>
              <a:spLocks/>
            </p:cNvSpPr>
            <p:nvPr userDrawn="1"/>
          </p:nvSpPr>
          <p:spPr bwMode="auto">
            <a:xfrm>
              <a:off x="-4041155" y="3270250"/>
              <a:ext cx="104775" cy="30163"/>
            </a:xfrm>
            <a:custGeom>
              <a:avLst/>
              <a:gdLst>
                <a:gd name="T0" fmla="*/ 24 w 28"/>
                <a:gd name="T1" fmla="*/ 0 h 8"/>
                <a:gd name="T2" fmla="*/ 4 w 28"/>
                <a:gd name="T3" fmla="*/ 0 h 8"/>
                <a:gd name="T4" fmla="*/ 0 w 28"/>
                <a:gd name="T5" fmla="*/ 1 h 8"/>
                <a:gd name="T6" fmla="*/ 1 w 28"/>
                <a:gd name="T7" fmla="*/ 4 h 8"/>
                <a:gd name="T8" fmla="*/ 14 w 28"/>
                <a:gd name="T9" fmla="*/ 8 h 8"/>
                <a:gd name="T10" fmla="*/ 26 w 28"/>
                <a:gd name="T11" fmla="*/ 4 h 8"/>
                <a:gd name="T12" fmla="*/ 27 w 28"/>
                <a:gd name="T13" fmla="*/ 1 h 8"/>
                <a:gd name="T14" fmla="*/ 24 w 28"/>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8">
                  <a:moveTo>
                    <a:pt x="24" y="0"/>
                  </a:moveTo>
                  <a:cubicBezTo>
                    <a:pt x="18" y="4"/>
                    <a:pt x="9" y="4"/>
                    <a:pt x="4" y="0"/>
                  </a:cubicBezTo>
                  <a:cubicBezTo>
                    <a:pt x="2" y="0"/>
                    <a:pt x="1" y="0"/>
                    <a:pt x="0" y="1"/>
                  </a:cubicBezTo>
                  <a:cubicBezTo>
                    <a:pt x="0" y="2"/>
                    <a:pt x="0" y="3"/>
                    <a:pt x="1" y="4"/>
                  </a:cubicBezTo>
                  <a:cubicBezTo>
                    <a:pt x="4" y="7"/>
                    <a:pt x="9" y="8"/>
                    <a:pt x="14" y="8"/>
                  </a:cubicBezTo>
                  <a:cubicBezTo>
                    <a:pt x="18" y="8"/>
                    <a:pt x="23" y="7"/>
                    <a:pt x="26" y="4"/>
                  </a:cubicBezTo>
                  <a:cubicBezTo>
                    <a:pt x="27" y="4"/>
                    <a:pt x="28" y="2"/>
                    <a:pt x="27" y="1"/>
                  </a:cubicBezTo>
                  <a:cubicBezTo>
                    <a:pt x="26" y="0"/>
                    <a:pt x="25" y="0"/>
                    <a:pt x="24" y="0"/>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9" name="Group 88"/>
          <p:cNvGrpSpPr>
            <a:grpSpLocks noChangeAspect="1"/>
          </p:cNvGrpSpPr>
          <p:nvPr userDrawn="1"/>
        </p:nvGrpSpPr>
        <p:grpSpPr>
          <a:xfrm>
            <a:off x="764889" y="1618488"/>
            <a:ext cx="914400" cy="912473"/>
            <a:chOff x="-4365005" y="4421187"/>
            <a:chExt cx="752475" cy="750888"/>
          </a:xfrm>
        </p:grpSpPr>
        <p:sp>
          <p:nvSpPr>
            <p:cNvPr id="90" name="Freeform 55"/>
            <p:cNvSpPr>
              <a:spLocks noEditPoints="1"/>
            </p:cNvSpPr>
            <p:nvPr userDrawn="1"/>
          </p:nvSpPr>
          <p:spPr bwMode="auto">
            <a:xfrm>
              <a:off x="-4365005" y="4421187"/>
              <a:ext cx="752475" cy="750888"/>
            </a:xfrm>
            <a:custGeom>
              <a:avLst/>
              <a:gdLst>
                <a:gd name="T0" fmla="*/ 100 w 200"/>
                <a:gd name="T1" fmla="*/ 6 h 200"/>
                <a:gd name="T2" fmla="*/ 194 w 200"/>
                <a:gd name="T3" fmla="*/ 100 h 200"/>
                <a:gd name="T4" fmla="*/ 100 w 200"/>
                <a:gd name="T5" fmla="*/ 194 h 200"/>
                <a:gd name="T6" fmla="*/ 6 w 200"/>
                <a:gd name="T7" fmla="*/ 100 h 200"/>
                <a:gd name="T8" fmla="*/ 100 w 200"/>
                <a:gd name="T9" fmla="*/ 6 h 200"/>
                <a:gd name="T10" fmla="*/ 100 w 200"/>
                <a:gd name="T11" fmla="*/ 0 h 200"/>
                <a:gd name="T12" fmla="*/ 0 w 200"/>
                <a:gd name="T13" fmla="*/ 100 h 200"/>
                <a:gd name="T14" fmla="*/ 100 w 200"/>
                <a:gd name="T15" fmla="*/ 200 h 200"/>
                <a:gd name="T16" fmla="*/ 200 w 200"/>
                <a:gd name="T17" fmla="*/ 100 h 200"/>
                <a:gd name="T18" fmla="*/ 100 w 200"/>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200">
                  <a:moveTo>
                    <a:pt x="100" y="6"/>
                  </a:moveTo>
                  <a:cubicBezTo>
                    <a:pt x="151" y="6"/>
                    <a:pt x="194" y="49"/>
                    <a:pt x="194" y="100"/>
                  </a:cubicBezTo>
                  <a:cubicBezTo>
                    <a:pt x="194" y="152"/>
                    <a:pt x="151" y="194"/>
                    <a:pt x="100" y="194"/>
                  </a:cubicBezTo>
                  <a:cubicBezTo>
                    <a:pt x="48" y="194"/>
                    <a:pt x="6" y="152"/>
                    <a:pt x="6" y="100"/>
                  </a:cubicBezTo>
                  <a:cubicBezTo>
                    <a:pt x="6" y="49"/>
                    <a:pt x="48" y="6"/>
                    <a:pt x="100" y="6"/>
                  </a:cubicBezTo>
                  <a:moveTo>
                    <a:pt x="100" y="0"/>
                  </a:moveTo>
                  <a:cubicBezTo>
                    <a:pt x="44" y="0"/>
                    <a:pt x="0" y="45"/>
                    <a:pt x="0" y="100"/>
                  </a:cubicBezTo>
                  <a:cubicBezTo>
                    <a:pt x="0" y="156"/>
                    <a:pt x="44" y="200"/>
                    <a:pt x="100" y="200"/>
                  </a:cubicBezTo>
                  <a:cubicBezTo>
                    <a:pt x="155" y="200"/>
                    <a:pt x="200" y="156"/>
                    <a:pt x="200" y="100"/>
                  </a:cubicBezTo>
                  <a:cubicBezTo>
                    <a:pt x="200" y="45"/>
                    <a:pt x="155" y="0"/>
                    <a:pt x="100" y="0"/>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56"/>
            <p:cNvSpPr>
              <a:spLocks noEditPoints="1"/>
            </p:cNvSpPr>
            <p:nvPr userDrawn="1"/>
          </p:nvSpPr>
          <p:spPr bwMode="auto">
            <a:xfrm>
              <a:off x="-4131643" y="4600575"/>
              <a:ext cx="139700" cy="134938"/>
            </a:xfrm>
            <a:custGeom>
              <a:avLst/>
              <a:gdLst>
                <a:gd name="T0" fmla="*/ 18 w 37"/>
                <a:gd name="T1" fmla="*/ 36 h 36"/>
                <a:gd name="T2" fmla="*/ 37 w 37"/>
                <a:gd name="T3" fmla="*/ 18 h 36"/>
                <a:gd name="T4" fmla="*/ 18 w 37"/>
                <a:gd name="T5" fmla="*/ 0 h 36"/>
                <a:gd name="T6" fmla="*/ 0 w 37"/>
                <a:gd name="T7" fmla="*/ 18 h 36"/>
                <a:gd name="T8" fmla="*/ 18 w 37"/>
                <a:gd name="T9" fmla="*/ 36 h 36"/>
                <a:gd name="T10" fmla="*/ 18 w 37"/>
                <a:gd name="T11" fmla="*/ 5 h 36"/>
                <a:gd name="T12" fmla="*/ 32 w 37"/>
                <a:gd name="T13" fmla="*/ 18 h 36"/>
                <a:gd name="T14" fmla="*/ 18 w 37"/>
                <a:gd name="T15" fmla="*/ 31 h 36"/>
                <a:gd name="T16" fmla="*/ 5 w 37"/>
                <a:gd name="T17" fmla="*/ 18 h 36"/>
                <a:gd name="T18" fmla="*/ 5 w 37"/>
                <a:gd name="T19" fmla="*/ 18 h 36"/>
                <a:gd name="T20" fmla="*/ 18 w 37"/>
                <a:gd name="T21"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36">
                  <a:moveTo>
                    <a:pt x="18" y="36"/>
                  </a:moveTo>
                  <a:cubicBezTo>
                    <a:pt x="29" y="36"/>
                    <a:pt x="37" y="28"/>
                    <a:pt x="37" y="18"/>
                  </a:cubicBezTo>
                  <a:cubicBezTo>
                    <a:pt x="37" y="8"/>
                    <a:pt x="29" y="0"/>
                    <a:pt x="18" y="0"/>
                  </a:cubicBezTo>
                  <a:cubicBezTo>
                    <a:pt x="8" y="0"/>
                    <a:pt x="0" y="8"/>
                    <a:pt x="0" y="18"/>
                  </a:cubicBezTo>
                  <a:cubicBezTo>
                    <a:pt x="0" y="28"/>
                    <a:pt x="8" y="36"/>
                    <a:pt x="18" y="36"/>
                  </a:cubicBezTo>
                  <a:close/>
                  <a:moveTo>
                    <a:pt x="18" y="5"/>
                  </a:moveTo>
                  <a:cubicBezTo>
                    <a:pt x="26" y="5"/>
                    <a:pt x="32" y="11"/>
                    <a:pt x="32" y="18"/>
                  </a:cubicBezTo>
                  <a:cubicBezTo>
                    <a:pt x="32" y="25"/>
                    <a:pt x="26" y="31"/>
                    <a:pt x="18" y="31"/>
                  </a:cubicBezTo>
                  <a:cubicBezTo>
                    <a:pt x="11" y="31"/>
                    <a:pt x="5" y="25"/>
                    <a:pt x="5" y="18"/>
                  </a:cubicBezTo>
                  <a:cubicBezTo>
                    <a:pt x="5" y="18"/>
                    <a:pt x="5" y="18"/>
                    <a:pt x="5" y="18"/>
                  </a:cubicBezTo>
                  <a:cubicBezTo>
                    <a:pt x="5" y="11"/>
                    <a:pt x="11" y="5"/>
                    <a:pt x="18" y="5"/>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57"/>
            <p:cNvSpPr>
              <a:spLocks noEditPoints="1"/>
            </p:cNvSpPr>
            <p:nvPr userDrawn="1"/>
          </p:nvSpPr>
          <p:spPr bwMode="auto">
            <a:xfrm>
              <a:off x="-3988768" y="4600575"/>
              <a:ext cx="139700" cy="134938"/>
            </a:xfrm>
            <a:custGeom>
              <a:avLst/>
              <a:gdLst>
                <a:gd name="T0" fmla="*/ 37 w 37"/>
                <a:gd name="T1" fmla="*/ 18 h 36"/>
                <a:gd name="T2" fmla="*/ 19 w 37"/>
                <a:gd name="T3" fmla="*/ 0 h 36"/>
                <a:gd name="T4" fmla="*/ 0 w 37"/>
                <a:gd name="T5" fmla="*/ 18 h 36"/>
                <a:gd name="T6" fmla="*/ 19 w 37"/>
                <a:gd name="T7" fmla="*/ 36 h 36"/>
                <a:gd name="T8" fmla="*/ 19 w 37"/>
                <a:gd name="T9" fmla="*/ 36 h 36"/>
                <a:gd name="T10" fmla="*/ 37 w 37"/>
                <a:gd name="T11" fmla="*/ 18 h 36"/>
                <a:gd name="T12" fmla="*/ 6 w 37"/>
                <a:gd name="T13" fmla="*/ 18 h 36"/>
                <a:gd name="T14" fmla="*/ 19 w 37"/>
                <a:gd name="T15" fmla="*/ 5 h 36"/>
                <a:gd name="T16" fmla="*/ 32 w 37"/>
                <a:gd name="T17" fmla="*/ 18 h 36"/>
                <a:gd name="T18" fmla="*/ 19 w 37"/>
                <a:gd name="T19" fmla="*/ 31 h 36"/>
                <a:gd name="T20" fmla="*/ 19 w 37"/>
                <a:gd name="T21" fmla="*/ 31 h 36"/>
                <a:gd name="T22" fmla="*/ 6 w 37"/>
                <a:gd name="T23"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6">
                  <a:moveTo>
                    <a:pt x="37" y="18"/>
                  </a:moveTo>
                  <a:cubicBezTo>
                    <a:pt x="37" y="8"/>
                    <a:pt x="29" y="0"/>
                    <a:pt x="19" y="0"/>
                  </a:cubicBezTo>
                  <a:cubicBezTo>
                    <a:pt x="9" y="0"/>
                    <a:pt x="0" y="8"/>
                    <a:pt x="0" y="18"/>
                  </a:cubicBezTo>
                  <a:cubicBezTo>
                    <a:pt x="0" y="28"/>
                    <a:pt x="9" y="36"/>
                    <a:pt x="19" y="36"/>
                  </a:cubicBezTo>
                  <a:cubicBezTo>
                    <a:pt x="19" y="36"/>
                    <a:pt x="19" y="36"/>
                    <a:pt x="19" y="36"/>
                  </a:cubicBezTo>
                  <a:cubicBezTo>
                    <a:pt x="29" y="36"/>
                    <a:pt x="37" y="28"/>
                    <a:pt x="37" y="18"/>
                  </a:cubicBezTo>
                  <a:close/>
                  <a:moveTo>
                    <a:pt x="6" y="18"/>
                  </a:moveTo>
                  <a:cubicBezTo>
                    <a:pt x="6" y="11"/>
                    <a:pt x="12" y="5"/>
                    <a:pt x="19" y="5"/>
                  </a:cubicBezTo>
                  <a:cubicBezTo>
                    <a:pt x="26" y="5"/>
                    <a:pt x="32" y="11"/>
                    <a:pt x="32" y="18"/>
                  </a:cubicBezTo>
                  <a:cubicBezTo>
                    <a:pt x="32" y="25"/>
                    <a:pt x="26" y="31"/>
                    <a:pt x="19" y="31"/>
                  </a:cubicBezTo>
                  <a:cubicBezTo>
                    <a:pt x="19" y="31"/>
                    <a:pt x="19" y="31"/>
                    <a:pt x="19" y="31"/>
                  </a:cubicBezTo>
                  <a:cubicBezTo>
                    <a:pt x="12" y="31"/>
                    <a:pt x="6" y="25"/>
                    <a:pt x="6" y="18"/>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58"/>
            <p:cNvSpPr>
              <a:spLocks/>
            </p:cNvSpPr>
            <p:nvPr userDrawn="1"/>
          </p:nvSpPr>
          <p:spPr bwMode="auto">
            <a:xfrm>
              <a:off x="-4222130" y="4724400"/>
              <a:ext cx="463550" cy="271463"/>
            </a:xfrm>
            <a:custGeom>
              <a:avLst/>
              <a:gdLst>
                <a:gd name="T0" fmla="*/ 17 w 123"/>
                <a:gd name="T1" fmla="*/ 64 h 72"/>
                <a:gd name="T2" fmla="*/ 21 w 123"/>
                <a:gd name="T3" fmla="*/ 49 h 72"/>
                <a:gd name="T4" fmla="*/ 21 w 123"/>
                <a:gd name="T5" fmla="*/ 72 h 72"/>
                <a:gd name="T6" fmla="*/ 26 w 123"/>
                <a:gd name="T7" fmla="*/ 72 h 72"/>
                <a:gd name="T8" fmla="*/ 26 w 123"/>
                <a:gd name="T9" fmla="*/ 29 h 72"/>
                <a:gd name="T10" fmla="*/ 26 w 123"/>
                <a:gd name="T11" fmla="*/ 29 h 72"/>
                <a:gd name="T12" fmla="*/ 24 w 123"/>
                <a:gd name="T13" fmla="*/ 26 h 72"/>
                <a:gd name="T14" fmla="*/ 21 w 123"/>
                <a:gd name="T15" fmla="*/ 28 h 72"/>
                <a:gd name="T16" fmla="*/ 12 w 123"/>
                <a:gd name="T17" fmla="*/ 62 h 72"/>
                <a:gd name="T18" fmla="*/ 9 w 123"/>
                <a:gd name="T19" fmla="*/ 64 h 72"/>
                <a:gd name="T20" fmla="*/ 6 w 123"/>
                <a:gd name="T21" fmla="*/ 61 h 72"/>
                <a:gd name="T22" fmla="*/ 17 w 123"/>
                <a:gd name="T23" fmla="*/ 18 h 72"/>
                <a:gd name="T24" fmla="*/ 24 w 123"/>
                <a:gd name="T25" fmla="*/ 12 h 72"/>
                <a:gd name="T26" fmla="*/ 86 w 123"/>
                <a:gd name="T27" fmla="*/ 12 h 72"/>
                <a:gd name="T28" fmla="*/ 87 w 123"/>
                <a:gd name="T29" fmla="*/ 12 h 72"/>
                <a:gd name="T30" fmla="*/ 105 w 123"/>
                <a:gd name="T31" fmla="*/ 6 h 72"/>
                <a:gd name="T32" fmla="*/ 110 w 123"/>
                <a:gd name="T33" fmla="*/ 8 h 72"/>
                <a:gd name="T34" fmla="*/ 108 w 123"/>
                <a:gd name="T35" fmla="*/ 14 h 72"/>
                <a:gd name="T36" fmla="*/ 108 w 123"/>
                <a:gd name="T37" fmla="*/ 14 h 72"/>
                <a:gd name="T38" fmla="*/ 86 w 123"/>
                <a:gd name="T39" fmla="*/ 20 h 72"/>
                <a:gd name="T40" fmla="*/ 61 w 123"/>
                <a:gd name="T41" fmla="*/ 20 h 72"/>
                <a:gd name="T42" fmla="*/ 59 w 123"/>
                <a:gd name="T43" fmla="*/ 23 h 72"/>
                <a:gd name="T44" fmla="*/ 59 w 123"/>
                <a:gd name="T45" fmla="*/ 72 h 72"/>
                <a:gd name="T46" fmla="*/ 64 w 123"/>
                <a:gd name="T47" fmla="*/ 72 h 72"/>
                <a:gd name="T48" fmla="*/ 64 w 123"/>
                <a:gd name="T49" fmla="*/ 26 h 72"/>
                <a:gd name="T50" fmla="*/ 86 w 123"/>
                <a:gd name="T51" fmla="*/ 26 h 72"/>
                <a:gd name="T52" fmla="*/ 87 w 123"/>
                <a:gd name="T53" fmla="*/ 26 h 72"/>
                <a:gd name="T54" fmla="*/ 107 w 123"/>
                <a:gd name="T55" fmla="*/ 19 h 72"/>
                <a:gd name="T56" fmla="*/ 117 w 123"/>
                <a:gd name="T57" fmla="*/ 61 h 72"/>
                <a:gd name="T58" fmla="*/ 116 w 123"/>
                <a:gd name="T59" fmla="*/ 63 h 72"/>
                <a:gd name="T60" fmla="*/ 112 w 123"/>
                <a:gd name="T61" fmla="*/ 64 h 72"/>
                <a:gd name="T62" fmla="*/ 111 w 123"/>
                <a:gd name="T63" fmla="*/ 62 h 72"/>
                <a:gd name="T64" fmla="*/ 102 w 123"/>
                <a:gd name="T65" fmla="*/ 28 h 72"/>
                <a:gd name="T66" fmla="*/ 99 w 123"/>
                <a:gd name="T67" fmla="*/ 27 h 72"/>
                <a:gd name="T68" fmla="*/ 97 w 123"/>
                <a:gd name="T69" fmla="*/ 29 h 72"/>
                <a:gd name="T70" fmla="*/ 97 w 123"/>
                <a:gd name="T71" fmla="*/ 29 h 72"/>
                <a:gd name="T72" fmla="*/ 97 w 123"/>
                <a:gd name="T73" fmla="*/ 72 h 72"/>
                <a:gd name="T74" fmla="*/ 102 w 123"/>
                <a:gd name="T75" fmla="*/ 72 h 72"/>
                <a:gd name="T76" fmla="*/ 102 w 123"/>
                <a:gd name="T77" fmla="*/ 50 h 72"/>
                <a:gd name="T78" fmla="*/ 106 w 123"/>
                <a:gd name="T79" fmla="*/ 64 h 72"/>
                <a:gd name="T80" fmla="*/ 116 w 123"/>
                <a:gd name="T81" fmla="*/ 69 h 72"/>
                <a:gd name="T82" fmla="*/ 122 w 123"/>
                <a:gd name="T83" fmla="*/ 60 h 72"/>
                <a:gd name="T84" fmla="*/ 122 w 123"/>
                <a:gd name="T85" fmla="*/ 60 h 72"/>
                <a:gd name="T86" fmla="*/ 112 w 123"/>
                <a:gd name="T87" fmla="*/ 17 h 72"/>
                <a:gd name="T88" fmla="*/ 113 w 123"/>
                <a:gd name="T89" fmla="*/ 4 h 72"/>
                <a:gd name="T90" fmla="*/ 103 w 123"/>
                <a:gd name="T91" fmla="*/ 1 h 72"/>
                <a:gd name="T92" fmla="*/ 86 w 123"/>
                <a:gd name="T93" fmla="*/ 7 h 72"/>
                <a:gd name="T94" fmla="*/ 24 w 123"/>
                <a:gd name="T95" fmla="*/ 7 h 72"/>
                <a:gd name="T96" fmla="*/ 12 w 123"/>
                <a:gd name="T97" fmla="*/ 17 h 72"/>
                <a:gd name="T98" fmla="*/ 1 w 123"/>
                <a:gd name="T99" fmla="*/ 60 h 72"/>
                <a:gd name="T100" fmla="*/ 8 w 123"/>
                <a:gd name="T101" fmla="*/ 70 h 72"/>
                <a:gd name="T102" fmla="*/ 17 w 123"/>
                <a:gd name="T103"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3" h="72">
                  <a:moveTo>
                    <a:pt x="17" y="64"/>
                  </a:moveTo>
                  <a:cubicBezTo>
                    <a:pt x="21" y="49"/>
                    <a:pt x="21" y="49"/>
                    <a:pt x="21" y="49"/>
                  </a:cubicBezTo>
                  <a:cubicBezTo>
                    <a:pt x="21" y="72"/>
                    <a:pt x="21" y="72"/>
                    <a:pt x="21" y="72"/>
                  </a:cubicBezTo>
                  <a:cubicBezTo>
                    <a:pt x="26" y="72"/>
                    <a:pt x="26" y="72"/>
                    <a:pt x="26" y="72"/>
                  </a:cubicBezTo>
                  <a:cubicBezTo>
                    <a:pt x="26" y="29"/>
                    <a:pt x="26" y="29"/>
                    <a:pt x="26" y="29"/>
                  </a:cubicBezTo>
                  <a:cubicBezTo>
                    <a:pt x="26" y="29"/>
                    <a:pt x="26" y="29"/>
                    <a:pt x="26" y="29"/>
                  </a:cubicBezTo>
                  <a:cubicBezTo>
                    <a:pt x="26" y="27"/>
                    <a:pt x="25" y="26"/>
                    <a:pt x="24" y="26"/>
                  </a:cubicBezTo>
                  <a:cubicBezTo>
                    <a:pt x="23" y="26"/>
                    <a:pt x="21" y="27"/>
                    <a:pt x="21" y="28"/>
                  </a:cubicBezTo>
                  <a:cubicBezTo>
                    <a:pt x="12" y="62"/>
                    <a:pt x="12" y="62"/>
                    <a:pt x="12" y="62"/>
                  </a:cubicBezTo>
                  <a:cubicBezTo>
                    <a:pt x="12" y="64"/>
                    <a:pt x="10" y="65"/>
                    <a:pt x="9" y="64"/>
                  </a:cubicBezTo>
                  <a:cubicBezTo>
                    <a:pt x="7" y="64"/>
                    <a:pt x="6" y="62"/>
                    <a:pt x="6" y="61"/>
                  </a:cubicBezTo>
                  <a:cubicBezTo>
                    <a:pt x="17" y="18"/>
                    <a:pt x="17" y="18"/>
                    <a:pt x="17" y="18"/>
                  </a:cubicBezTo>
                  <a:cubicBezTo>
                    <a:pt x="17" y="14"/>
                    <a:pt x="21" y="12"/>
                    <a:pt x="24" y="12"/>
                  </a:cubicBezTo>
                  <a:cubicBezTo>
                    <a:pt x="86" y="12"/>
                    <a:pt x="86" y="12"/>
                    <a:pt x="86" y="12"/>
                  </a:cubicBezTo>
                  <a:cubicBezTo>
                    <a:pt x="86" y="12"/>
                    <a:pt x="86" y="12"/>
                    <a:pt x="87" y="12"/>
                  </a:cubicBezTo>
                  <a:cubicBezTo>
                    <a:pt x="105" y="6"/>
                    <a:pt x="105" y="6"/>
                    <a:pt x="105" y="6"/>
                  </a:cubicBezTo>
                  <a:cubicBezTo>
                    <a:pt x="107" y="5"/>
                    <a:pt x="110" y="6"/>
                    <a:pt x="110" y="8"/>
                  </a:cubicBezTo>
                  <a:cubicBezTo>
                    <a:pt x="111" y="10"/>
                    <a:pt x="110" y="13"/>
                    <a:pt x="108" y="14"/>
                  </a:cubicBezTo>
                  <a:cubicBezTo>
                    <a:pt x="108" y="14"/>
                    <a:pt x="108" y="14"/>
                    <a:pt x="108" y="14"/>
                  </a:cubicBezTo>
                  <a:cubicBezTo>
                    <a:pt x="86" y="20"/>
                    <a:pt x="86" y="20"/>
                    <a:pt x="86" y="20"/>
                  </a:cubicBezTo>
                  <a:cubicBezTo>
                    <a:pt x="61" y="20"/>
                    <a:pt x="61" y="20"/>
                    <a:pt x="61" y="20"/>
                  </a:cubicBezTo>
                  <a:cubicBezTo>
                    <a:pt x="60" y="20"/>
                    <a:pt x="59" y="22"/>
                    <a:pt x="59" y="23"/>
                  </a:cubicBezTo>
                  <a:cubicBezTo>
                    <a:pt x="59" y="72"/>
                    <a:pt x="59" y="72"/>
                    <a:pt x="59" y="72"/>
                  </a:cubicBezTo>
                  <a:cubicBezTo>
                    <a:pt x="64" y="72"/>
                    <a:pt x="64" y="72"/>
                    <a:pt x="64" y="72"/>
                  </a:cubicBezTo>
                  <a:cubicBezTo>
                    <a:pt x="64" y="26"/>
                    <a:pt x="64" y="26"/>
                    <a:pt x="64" y="26"/>
                  </a:cubicBezTo>
                  <a:cubicBezTo>
                    <a:pt x="86" y="26"/>
                    <a:pt x="86" y="26"/>
                    <a:pt x="86" y="26"/>
                  </a:cubicBezTo>
                  <a:cubicBezTo>
                    <a:pt x="86" y="26"/>
                    <a:pt x="86" y="26"/>
                    <a:pt x="87" y="26"/>
                  </a:cubicBezTo>
                  <a:cubicBezTo>
                    <a:pt x="107" y="19"/>
                    <a:pt x="107" y="19"/>
                    <a:pt x="107" y="19"/>
                  </a:cubicBezTo>
                  <a:cubicBezTo>
                    <a:pt x="117" y="61"/>
                    <a:pt x="117" y="61"/>
                    <a:pt x="117" y="61"/>
                  </a:cubicBezTo>
                  <a:cubicBezTo>
                    <a:pt x="117" y="62"/>
                    <a:pt x="117" y="63"/>
                    <a:pt x="116" y="63"/>
                  </a:cubicBezTo>
                  <a:cubicBezTo>
                    <a:pt x="115" y="65"/>
                    <a:pt x="113" y="65"/>
                    <a:pt x="112" y="64"/>
                  </a:cubicBezTo>
                  <a:cubicBezTo>
                    <a:pt x="111" y="64"/>
                    <a:pt x="111" y="63"/>
                    <a:pt x="111" y="62"/>
                  </a:cubicBezTo>
                  <a:cubicBezTo>
                    <a:pt x="102" y="28"/>
                    <a:pt x="102" y="28"/>
                    <a:pt x="102" y="28"/>
                  </a:cubicBezTo>
                  <a:cubicBezTo>
                    <a:pt x="102" y="27"/>
                    <a:pt x="100" y="26"/>
                    <a:pt x="99" y="27"/>
                  </a:cubicBezTo>
                  <a:cubicBezTo>
                    <a:pt x="98" y="27"/>
                    <a:pt x="97" y="28"/>
                    <a:pt x="97" y="29"/>
                  </a:cubicBezTo>
                  <a:cubicBezTo>
                    <a:pt x="97" y="29"/>
                    <a:pt x="97" y="29"/>
                    <a:pt x="97" y="29"/>
                  </a:cubicBezTo>
                  <a:cubicBezTo>
                    <a:pt x="97" y="72"/>
                    <a:pt x="97" y="72"/>
                    <a:pt x="97" y="72"/>
                  </a:cubicBezTo>
                  <a:cubicBezTo>
                    <a:pt x="102" y="72"/>
                    <a:pt x="102" y="72"/>
                    <a:pt x="102" y="72"/>
                  </a:cubicBezTo>
                  <a:cubicBezTo>
                    <a:pt x="102" y="50"/>
                    <a:pt x="102" y="50"/>
                    <a:pt x="102" y="50"/>
                  </a:cubicBezTo>
                  <a:cubicBezTo>
                    <a:pt x="106" y="64"/>
                    <a:pt x="106" y="64"/>
                    <a:pt x="106" y="64"/>
                  </a:cubicBezTo>
                  <a:cubicBezTo>
                    <a:pt x="107" y="68"/>
                    <a:pt x="112" y="71"/>
                    <a:pt x="116" y="69"/>
                  </a:cubicBezTo>
                  <a:cubicBezTo>
                    <a:pt x="120" y="68"/>
                    <a:pt x="123" y="64"/>
                    <a:pt x="122" y="60"/>
                  </a:cubicBezTo>
                  <a:cubicBezTo>
                    <a:pt x="122" y="60"/>
                    <a:pt x="122" y="60"/>
                    <a:pt x="122" y="60"/>
                  </a:cubicBezTo>
                  <a:cubicBezTo>
                    <a:pt x="112" y="17"/>
                    <a:pt x="112" y="17"/>
                    <a:pt x="112" y="17"/>
                  </a:cubicBezTo>
                  <a:cubicBezTo>
                    <a:pt x="116" y="14"/>
                    <a:pt x="117" y="8"/>
                    <a:pt x="113" y="4"/>
                  </a:cubicBezTo>
                  <a:cubicBezTo>
                    <a:pt x="111" y="1"/>
                    <a:pt x="107" y="0"/>
                    <a:pt x="103" y="1"/>
                  </a:cubicBezTo>
                  <a:cubicBezTo>
                    <a:pt x="86" y="7"/>
                    <a:pt x="86" y="7"/>
                    <a:pt x="86" y="7"/>
                  </a:cubicBezTo>
                  <a:cubicBezTo>
                    <a:pt x="24" y="7"/>
                    <a:pt x="24" y="7"/>
                    <a:pt x="24" y="7"/>
                  </a:cubicBezTo>
                  <a:cubicBezTo>
                    <a:pt x="18" y="7"/>
                    <a:pt x="13" y="11"/>
                    <a:pt x="12" y="17"/>
                  </a:cubicBezTo>
                  <a:cubicBezTo>
                    <a:pt x="1" y="60"/>
                    <a:pt x="1" y="60"/>
                    <a:pt x="1" y="60"/>
                  </a:cubicBezTo>
                  <a:cubicBezTo>
                    <a:pt x="0" y="64"/>
                    <a:pt x="3" y="69"/>
                    <a:pt x="8" y="70"/>
                  </a:cubicBezTo>
                  <a:cubicBezTo>
                    <a:pt x="12" y="71"/>
                    <a:pt x="16" y="68"/>
                    <a:pt x="17" y="64"/>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5" name="Group 94"/>
          <p:cNvGrpSpPr>
            <a:grpSpLocks noChangeAspect="1"/>
          </p:cNvGrpSpPr>
          <p:nvPr userDrawn="1"/>
        </p:nvGrpSpPr>
        <p:grpSpPr>
          <a:xfrm>
            <a:off x="763923" y="3898588"/>
            <a:ext cx="916332" cy="914400"/>
            <a:chOff x="-2917205" y="325437"/>
            <a:chExt cx="752475" cy="750888"/>
          </a:xfrm>
        </p:grpSpPr>
        <p:sp>
          <p:nvSpPr>
            <p:cNvPr id="96" name="Freeform 45"/>
            <p:cNvSpPr>
              <a:spLocks/>
            </p:cNvSpPr>
            <p:nvPr userDrawn="1"/>
          </p:nvSpPr>
          <p:spPr bwMode="auto">
            <a:xfrm>
              <a:off x="-2598118" y="787400"/>
              <a:ext cx="42863" cy="41275"/>
            </a:xfrm>
            <a:custGeom>
              <a:avLst/>
              <a:gdLst>
                <a:gd name="T0" fmla="*/ 4 w 11"/>
                <a:gd name="T1" fmla="*/ 1 h 11"/>
                <a:gd name="T2" fmla="*/ 1 w 11"/>
                <a:gd name="T3" fmla="*/ 1 h 11"/>
                <a:gd name="T4" fmla="*/ 1 w 11"/>
                <a:gd name="T5" fmla="*/ 4 h 11"/>
                <a:gd name="T6" fmla="*/ 7 w 11"/>
                <a:gd name="T7" fmla="*/ 10 h 11"/>
                <a:gd name="T8" fmla="*/ 9 w 11"/>
                <a:gd name="T9" fmla="*/ 11 h 11"/>
                <a:gd name="T10" fmla="*/ 10 w 11"/>
                <a:gd name="T11" fmla="*/ 10 h 11"/>
                <a:gd name="T12" fmla="*/ 10 w 11"/>
                <a:gd name="T13" fmla="*/ 7 h 11"/>
                <a:gd name="T14" fmla="*/ 4 w 11"/>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1">
                  <a:moveTo>
                    <a:pt x="4" y="1"/>
                  </a:moveTo>
                  <a:cubicBezTo>
                    <a:pt x="3" y="0"/>
                    <a:pt x="2" y="0"/>
                    <a:pt x="1" y="1"/>
                  </a:cubicBezTo>
                  <a:cubicBezTo>
                    <a:pt x="0" y="2"/>
                    <a:pt x="0" y="3"/>
                    <a:pt x="1" y="4"/>
                  </a:cubicBezTo>
                  <a:cubicBezTo>
                    <a:pt x="7" y="10"/>
                    <a:pt x="7" y="10"/>
                    <a:pt x="7" y="10"/>
                  </a:cubicBezTo>
                  <a:cubicBezTo>
                    <a:pt x="7" y="10"/>
                    <a:pt x="8" y="11"/>
                    <a:pt x="9" y="11"/>
                  </a:cubicBezTo>
                  <a:cubicBezTo>
                    <a:pt x="9" y="11"/>
                    <a:pt x="10" y="11"/>
                    <a:pt x="10" y="10"/>
                  </a:cubicBezTo>
                  <a:cubicBezTo>
                    <a:pt x="11" y="9"/>
                    <a:pt x="11" y="8"/>
                    <a:pt x="10" y="7"/>
                  </a:cubicBezTo>
                  <a:lnTo>
                    <a:pt x="4" y="1"/>
                  </a:ln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46"/>
            <p:cNvSpPr>
              <a:spLocks/>
            </p:cNvSpPr>
            <p:nvPr userDrawn="1"/>
          </p:nvSpPr>
          <p:spPr bwMode="auto">
            <a:xfrm>
              <a:off x="-2552080" y="742950"/>
              <a:ext cx="41275" cy="41275"/>
            </a:xfrm>
            <a:custGeom>
              <a:avLst/>
              <a:gdLst>
                <a:gd name="T0" fmla="*/ 4 w 11"/>
                <a:gd name="T1" fmla="*/ 1 h 11"/>
                <a:gd name="T2" fmla="*/ 1 w 11"/>
                <a:gd name="T3" fmla="*/ 1 h 11"/>
                <a:gd name="T4" fmla="*/ 1 w 11"/>
                <a:gd name="T5" fmla="*/ 4 h 11"/>
                <a:gd name="T6" fmla="*/ 7 w 11"/>
                <a:gd name="T7" fmla="*/ 10 h 11"/>
                <a:gd name="T8" fmla="*/ 8 w 11"/>
                <a:gd name="T9" fmla="*/ 11 h 11"/>
                <a:gd name="T10" fmla="*/ 10 w 11"/>
                <a:gd name="T11" fmla="*/ 10 h 11"/>
                <a:gd name="T12" fmla="*/ 10 w 11"/>
                <a:gd name="T13" fmla="*/ 7 h 11"/>
                <a:gd name="T14" fmla="*/ 4 w 11"/>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1">
                  <a:moveTo>
                    <a:pt x="4" y="1"/>
                  </a:moveTo>
                  <a:cubicBezTo>
                    <a:pt x="3" y="0"/>
                    <a:pt x="2" y="0"/>
                    <a:pt x="1" y="1"/>
                  </a:cubicBezTo>
                  <a:cubicBezTo>
                    <a:pt x="0" y="2"/>
                    <a:pt x="0" y="3"/>
                    <a:pt x="1" y="4"/>
                  </a:cubicBezTo>
                  <a:cubicBezTo>
                    <a:pt x="7" y="10"/>
                    <a:pt x="7" y="10"/>
                    <a:pt x="7" y="10"/>
                  </a:cubicBezTo>
                  <a:cubicBezTo>
                    <a:pt x="7" y="11"/>
                    <a:pt x="8" y="11"/>
                    <a:pt x="8" y="11"/>
                  </a:cubicBezTo>
                  <a:cubicBezTo>
                    <a:pt x="9" y="11"/>
                    <a:pt x="9" y="11"/>
                    <a:pt x="10" y="10"/>
                  </a:cubicBezTo>
                  <a:cubicBezTo>
                    <a:pt x="11" y="9"/>
                    <a:pt x="11" y="8"/>
                    <a:pt x="10" y="7"/>
                  </a:cubicBezTo>
                  <a:lnTo>
                    <a:pt x="4" y="1"/>
                  </a:ln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47"/>
            <p:cNvSpPr>
              <a:spLocks/>
            </p:cNvSpPr>
            <p:nvPr userDrawn="1"/>
          </p:nvSpPr>
          <p:spPr bwMode="auto">
            <a:xfrm>
              <a:off x="-2560018" y="776287"/>
              <a:ext cx="26988" cy="30163"/>
            </a:xfrm>
            <a:custGeom>
              <a:avLst/>
              <a:gdLst>
                <a:gd name="T0" fmla="*/ 4 w 7"/>
                <a:gd name="T1" fmla="*/ 1 h 8"/>
                <a:gd name="T2" fmla="*/ 1 w 7"/>
                <a:gd name="T3" fmla="*/ 1 h 8"/>
                <a:gd name="T4" fmla="*/ 1 w 7"/>
                <a:gd name="T5" fmla="*/ 5 h 8"/>
                <a:gd name="T6" fmla="*/ 3 w 7"/>
                <a:gd name="T7" fmla="*/ 7 h 8"/>
                <a:gd name="T8" fmla="*/ 4 w 7"/>
                <a:gd name="T9" fmla="*/ 8 h 8"/>
                <a:gd name="T10" fmla="*/ 6 w 7"/>
                <a:gd name="T11" fmla="*/ 7 h 8"/>
                <a:gd name="T12" fmla="*/ 6 w 7"/>
                <a:gd name="T13" fmla="*/ 4 h 8"/>
                <a:gd name="T14" fmla="*/ 4 w 7"/>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4" y="1"/>
                  </a:moveTo>
                  <a:cubicBezTo>
                    <a:pt x="3" y="0"/>
                    <a:pt x="1" y="0"/>
                    <a:pt x="1" y="1"/>
                  </a:cubicBezTo>
                  <a:cubicBezTo>
                    <a:pt x="0" y="2"/>
                    <a:pt x="0" y="4"/>
                    <a:pt x="1" y="5"/>
                  </a:cubicBezTo>
                  <a:cubicBezTo>
                    <a:pt x="3" y="7"/>
                    <a:pt x="3" y="7"/>
                    <a:pt x="3" y="7"/>
                  </a:cubicBezTo>
                  <a:cubicBezTo>
                    <a:pt x="3" y="7"/>
                    <a:pt x="4" y="8"/>
                    <a:pt x="4" y="8"/>
                  </a:cubicBezTo>
                  <a:cubicBezTo>
                    <a:pt x="5" y="8"/>
                    <a:pt x="6" y="8"/>
                    <a:pt x="6" y="7"/>
                  </a:cubicBezTo>
                  <a:cubicBezTo>
                    <a:pt x="7" y="6"/>
                    <a:pt x="7" y="5"/>
                    <a:pt x="6" y="4"/>
                  </a:cubicBezTo>
                  <a:lnTo>
                    <a:pt x="4" y="1"/>
                  </a:ln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48"/>
            <p:cNvSpPr>
              <a:spLocks/>
            </p:cNvSpPr>
            <p:nvPr userDrawn="1"/>
          </p:nvSpPr>
          <p:spPr bwMode="auto">
            <a:xfrm>
              <a:off x="-2510805" y="696912"/>
              <a:ext cx="44450" cy="41275"/>
            </a:xfrm>
            <a:custGeom>
              <a:avLst/>
              <a:gdLst>
                <a:gd name="T0" fmla="*/ 5 w 12"/>
                <a:gd name="T1" fmla="*/ 1 h 11"/>
                <a:gd name="T2" fmla="*/ 1 w 12"/>
                <a:gd name="T3" fmla="*/ 1 h 11"/>
                <a:gd name="T4" fmla="*/ 1 w 12"/>
                <a:gd name="T5" fmla="*/ 5 h 11"/>
                <a:gd name="T6" fmla="*/ 7 w 12"/>
                <a:gd name="T7" fmla="*/ 11 h 11"/>
                <a:gd name="T8" fmla="*/ 9 w 12"/>
                <a:gd name="T9" fmla="*/ 11 h 11"/>
                <a:gd name="T10" fmla="*/ 11 w 12"/>
                <a:gd name="T11" fmla="*/ 11 h 11"/>
                <a:gd name="T12" fmla="*/ 11 w 12"/>
                <a:gd name="T13" fmla="*/ 7 h 11"/>
                <a:gd name="T14" fmla="*/ 5 w 12"/>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1">
                  <a:moveTo>
                    <a:pt x="5" y="1"/>
                  </a:moveTo>
                  <a:cubicBezTo>
                    <a:pt x="4" y="0"/>
                    <a:pt x="2" y="0"/>
                    <a:pt x="1" y="1"/>
                  </a:cubicBezTo>
                  <a:cubicBezTo>
                    <a:pt x="0" y="2"/>
                    <a:pt x="0" y="4"/>
                    <a:pt x="1" y="5"/>
                  </a:cubicBezTo>
                  <a:cubicBezTo>
                    <a:pt x="7" y="11"/>
                    <a:pt x="7" y="11"/>
                    <a:pt x="7" y="11"/>
                  </a:cubicBezTo>
                  <a:cubicBezTo>
                    <a:pt x="8" y="11"/>
                    <a:pt x="8" y="11"/>
                    <a:pt x="9" y="11"/>
                  </a:cubicBezTo>
                  <a:cubicBezTo>
                    <a:pt x="10" y="11"/>
                    <a:pt x="10" y="11"/>
                    <a:pt x="11" y="11"/>
                  </a:cubicBezTo>
                  <a:cubicBezTo>
                    <a:pt x="12" y="10"/>
                    <a:pt x="12" y="8"/>
                    <a:pt x="11" y="7"/>
                  </a:cubicBezTo>
                  <a:lnTo>
                    <a:pt x="5" y="1"/>
                  </a:ln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49"/>
            <p:cNvSpPr>
              <a:spLocks/>
            </p:cNvSpPr>
            <p:nvPr userDrawn="1"/>
          </p:nvSpPr>
          <p:spPr bwMode="auto">
            <a:xfrm>
              <a:off x="-2518743" y="735012"/>
              <a:ext cx="30163" cy="26988"/>
            </a:xfrm>
            <a:custGeom>
              <a:avLst/>
              <a:gdLst>
                <a:gd name="T0" fmla="*/ 5 w 8"/>
                <a:gd name="T1" fmla="*/ 1 h 7"/>
                <a:gd name="T2" fmla="*/ 1 w 8"/>
                <a:gd name="T3" fmla="*/ 1 h 7"/>
                <a:gd name="T4" fmla="*/ 1 w 8"/>
                <a:gd name="T5" fmla="*/ 4 h 7"/>
                <a:gd name="T6" fmla="*/ 3 w 8"/>
                <a:gd name="T7" fmla="*/ 7 h 7"/>
                <a:gd name="T8" fmla="*/ 5 w 8"/>
                <a:gd name="T9" fmla="*/ 7 h 7"/>
                <a:gd name="T10" fmla="*/ 7 w 8"/>
                <a:gd name="T11" fmla="*/ 7 h 7"/>
                <a:gd name="T12" fmla="*/ 7 w 8"/>
                <a:gd name="T13" fmla="*/ 3 h 7"/>
                <a:gd name="T14" fmla="*/ 5 w 8"/>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7">
                  <a:moveTo>
                    <a:pt x="5" y="1"/>
                  </a:moveTo>
                  <a:cubicBezTo>
                    <a:pt x="4" y="0"/>
                    <a:pt x="2" y="0"/>
                    <a:pt x="1" y="1"/>
                  </a:cubicBezTo>
                  <a:cubicBezTo>
                    <a:pt x="0" y="2"/>
                    <a:pt x="0" y="3"/>
                    <a:pt x="1" y="4"/>
                  </a:cubicBezTo>
                  <a:cubicBezTo>
                    <a:pt x="3" y="7"/>
                    <a:pt x="3" y="7"/>
                    <a:pt x="3" y="7"/>
                  </a:cubicBezTo>
                  <a:cubicBezTo>
                    <a:pt x="4" y="7"/>
                    <a:pt x="5" y="7"/>
                    <a:pt x="5" y="7"/>
                  </a:cubicBezTo>
                  <a:cubicBezTo>
                    <a:pt x="6" y="7"/>
                    <a:pt x="6" y="7"/>
                    <a:pt x="7" y="7"/>
                  </a:cubicBezTo>
                  <a:cubicBezTo>
                    <a:pt x="8" y="6"/>
                    <a:pt x="8" y="4"/>
                    <a:pt x="7" y="3"/>
                  </a:cubicBezTo>
                  <a:lnTo>
                    <a:pt x="5" y="1"/>
                  </a:ln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50"/>
            <p:cNvSpPr>
              <a:spLocks/>
            </p:cNvSpPr>
            <p:nvPr userDrawn="1"/>
          </p:nvSpPr>
          <p:spPr bwMode="auto">
            <a:xfrm>
              <a:off x="-2466355" y="655637"/>
              <a:ext cx="41275" cy="41275"/>
            </a:xfrm>
            <a:custGeom>
              <a:avLst/>
              <a:gdLst>
                <a:gd name="T0" fmla="*/ 4 w 11"/>
                <a:gd name="T1" fmla="*/ 1 h 11"/>
                <a:gd name="T2" fmla="*/ 1 w 11"/>
                <a:gd name="T3" fmla="*/ 1 h 11"/>
                <a:gd name="T4" fmla="*/ 1 w 11"/>
                <a:gd name="T5" fmla="*/ 4 h 11"/>
                <a:gd name="T6" fmla="*/ 7 w 11"/>
                <a:gd name="T7" fmla="*/ 10 h 11"/>
                <a:gd name="T8" fmla="*/ 9 w 11"/>
                <a:gd name="T9" fmla="*/ 11 h 11"/>
                <a:gd name="T10" fmla="*/ 10 w 11"/>
                <a:gd name="T11" fmla="*/ 10 h 11"/>
                <a:gd name="T12" fmla="*/ 10 w 11"/>
                <a:gd name="T13" fmla="*/ 7 h 11"/>
                <a:gd name="T14" fmla="*/ 4 w 11"/>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1">
                  <a:moveTo>
                    <a:pt x="4" y="1"/>
                  </a:moveTo>
                  <a:cubicBezTo>
                    <a:pt x="3" y="0"/>
                    <a:pt x="2" y="0"/>
                    <a:pt x="1" y="1"/>
                  </a:cubicBezTo>
                  <a:cubicBezTo>
                    <a:pt x="0" y="2"/>
                    <a:pt x="0" y="3"/>
                    <a:pt x="1" y="4"/>
                  </a:cubicBezTo>
                  <a:cubicBezTo>
                    <a:pt x="7" y="10"/>
                    <a:pt x="7" y="10"/>
                    <a:pt x="7" y="10"/>
                  </a:cubicBezTo>
                  <a:cubicBezTo>
                    <a:pt x="7" y="11"/>
                    <a:pt x="8" y="11"/>
                    <a:pt x="9" y="11"/>
                  </a:cubicBezTo>
                  <a:cubicBezTo>
                    <a:pt x="9" y="11"/>
                    <a:pt x="10" y="11"/>
                    <a:pt x="10" y="10"/>
                  </a:cubicBezTo>
                  <a:cubicBezTo>
                    <a:pt x="11" y="9"/>
                    <a:pt x="11" y="8"/>
                    <a:pt x="10" y="7"/>
                  </a:cubicBezTo>
                  <a:lnTo>
                    <a:pt x="4" y="1"/>
                  </a:ln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51"/>
            <p:cNvSpPr>
              <a:spLocks/>
            </p:cNvSpPr>
            <p:nvPr userDrawn="1"/>
          </p:nvSpPr>
          <p:spPr bwMode="auto">
            <a:xfrm>
              <a:off x="-2472705" y="690562"/>
              <a:ext cx="30163" cy="28575"/>
            </a:xfrm>
            <a:custGeom>
              <a:avLst/>
              <a:gdLst>
                <a:gd name="T0" fmla="*/ 4 w 8"/>
                <a:gd name="T1" fmla="*/ 1 h 8"/>
                <a:gd name="T2" fmla="*/ 1 w 8"/>
                <a:gd name="T3" fmla="*/ 1 h 8"/>
                <a:gd name="T4" fmla="*/ 1 w 8"/>
                <a:gd name="T5" fmla="*/ 5 h 8"/>
                <a:gd name="T6" fmla="*/ 3 w 8"/>
                <a:gd name="T7" fmla="*/ 7 h 8"/>
                <a:gd name="T8" fmla="*/ 5 w 8"/>
                <a:gd name="T9" fmla="*/ 8 h 8"/>
                <a:gd name="T10" fmla="*/ 7 w 8"/>
                <a:gd name="T11" fmla="*/ 7 h 8"/>
                <a:gd name="T12" fmla="*/ 7 w 8"/>
                <a:gd name="T13" fmla="*/ 3 h 8"/>
                <a:gd name="T14" fmla="*/ 4 w 8"/>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8">
                  <a:moveTo>
                    <a:pt x="4" y="1"/>
                  </a:moveTo>
                  <a:cubicBezTo>
                    <a:pt x="3" y="0"/>
                    <a:pt x="2" y="0"/>
                    <a:pt x="1" y="1"/>
                  </a:cubicBezTo>
                  <a:cubicBezTo>
                    <a:pt x="0" y="2"/>
                    <a:pt x="0" y="4"/>
                    <a:pt x="1" y="5"/>
                  </a:cubicBezTo>
                  <a:cubicBezTo>
                    <a:pt x="3" y="7"/>
                    <a:pt x="3" y="7"/>
                    <a:pt x="3" y="7"/>
                  </a:cubicBezTo>
                  <a:cubicBezTo>
                    <a:pt x="4" y="7"/>
                    <a:pt x="4" y="8"/>
                    <a:pt x="5" y="8"/>
                  </a:cubicBezTo>
                  <a:cubicBezTo>
                    <a:pt x="5" y="8"/>
                    <a:pt x="6" y="7"/>
                    <a:pt x="7" y="7"/>
                  </a:cubicBezTo>
                  <a:cubicBezTo>
                    <a:pt x="8" y="6"/>
                    <a:pt x="8" y="4"/>
                    <a:pt x="7" y="3"/>
                  </a:cubicBezTo>
                  <a:lnTo>
                    <a:pt x="4" y="1"/>
                  </a:ln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52"/>
            <p:cNvSpPr>
              <a:spLocks noEditPoints="1"/>
            </p:cNvSpPr>
            <p:nvPr userDrawn="1"/>
          </p:nvSpPr>
          <p:spPr bwMode="auto">
            <a:xfrm>
              <a:off x="-2687018" y="550862"/>
              <a:ext cx="363538" cy="368300"/>
            </a:xfrm>
            <a:custGeom>
              <a:avLst/>
              <a:gdLst>
                <a:gd name="T0" fmla="*/ 96 w 97"/>
                <a:gd name="T1" fmla="*/ 1 h 98"/>
                <a:gd name="T2" fmla="*/ 93 w 97"/>
                <a:gd name="T3" fmla="*/ 1 h 98"/>
                <a:gd name="T4" fmla="*/ 80 w 97"/>
                <a:gd name="T5" fmla="*/ 15 h 98"/>
                <a:gd name="T6" fmla="*/ 76 w 97"/>
                <a:gd name="T7" fmla="*/ 11 h 98"/>
                <a:gd name="T8" fmla="*/ 72 w 97"/>
                <a:gd name="T9" fmla="*/ 11 h 98"/>
                <a:gd name="T10" fmla="*/ 72 w 97"/>
                <a:gd name="T11" fmla="*/ 12 h 98"/>
                <a:gd name="T12" fmla="*/ 72 w 97"/>
                <a:gd name="T13" fmla="*/ 11 h 98"/>
                <a:gd name="T14" fmla="*/ 63 w 97"/>
                <a:gd name="T15" fmla="*/ 11 h 98"/>
                <a:gd name="T16" fmla="*/ 13 w 97"/>
                <a:gd name="T17" fmla="*/ 62 h 98"/>
                <a:gd name="T18" fmla="*/ 11 w 97"/>
                <a:gd name="T19" fmla="*/ 66 h 98"/>
                <a:gd name="T20" fmla="*/ 13 w 97"/>
                <a:gd name="T21" fmla="*/ 70 h 98"/>
                <a:gd name="T22" fmla="*/ 18 w 97"/>
                <a:gd name="T23" fmla="*/ 76 h 98"/>
                <a:gd name="T24" fmla="*/ 8 w 97"/>
                <a:gd name="T25" fmla="*/ 86 h 98"/>
                <a:gd name="T26" fmla="*/ 4 w 97"/>
                <a:gd name="T27" fmla="*/ 83 h 98"/>
                <a:gd name="T28" fmla="*/ 1 w 97"/>
                <a:gd name="T29" fmla="*/ 83 h 98"/>
                <a:gd name="T30" fmla="*/ 1 w 97"/>
                <a:gd name="T31" fmla="*/ 86 h 98"/>
                <a:gd name="T32" fmla="*/ 6 w 97"/>
                <a:gd name="T33" fmla="*/ 92 h 98"/>
                <a:gd name="T34" fmla="*/ 6 w 97"/>
                <a:gd name="T35" fmla="*/ 92 h 98"/>
                <a:gd name="T36" fmla="*/ 6 w 97"/>
                <a:gd name="T37" fmla="*/ 92 h 98"/>
                <a:gd name="T38" fmla="*/ 12 w 97"/>
                <a:gd name="T39" fmla="*/ 97 h 98"/>
                <a:gd name="T40" fmla="*/ 14 w 97"/>
                <a:gd name="T41" fmla="*/ 98 h 98"/>
                <a:gd name="T42" fmla="*/ 15 w 97"/>
                <a:gd name="T43" fmla="*/ 97 h 98"/>
                <a:gd name="T44" fmla="*/ 15 w 97"/>
                <a:gd name="T45" fmla="*/ 94 h 98"/>
                <a:gd name="T46" fmla="*/ 12 w 97"/>
                <a:gd name="T47" fmla="*/ 90 h 98"/>
                <a:gd name="T48" fmla="*/ 22 w 97"/>
                <a:gd name="T49" fmla="*/ 79 h 98"/>
                <a:gd name="T50" fmla="*/ 27 w 97"/>
                <a:gd name="T51" fmla="*/ 85 h 98"/>
                <a:gd name="T52" fmla="*/ 32 w 97"/>
                <a:gd name="T53" fmla="*/ 87 h 98"/>
                <a:gd name="T54" fmla="*/ 32 w 97"/>
                <a:gd name="T55" fmla="*/ 87 h 98"/>
                <a:gd name="T56" fmla="*/ 36 w 97"/>
                <a:gd name="T57" fmla="*/ 85 h 98"/>
                <a:gd name="T58" fmla="*/ 86 w 97"/>
                <a:gd name="T59" fmla="*/ 34 h 98"/>
                <a:gd name="T60" fmla="*/ 88 w 97"/>
                <a:gd name="T61" fmla="*/ 30 h 98"/>
                <a:gd name="T62" fmla="*/ 86 w 97"/>
                <a:gd name="T63" fmla="*/ 26 h 98"/>
                <a:gd name="T64" fmla="*/ 86 w 97"/>
                <a:gd name="T65" fmla="*/ 26 h 98"/>
                <a:gd name="T66" fmla="*/ 87 w 97"/>
                <a:gd name="T67" fmla="*/ 25 h 98"/>
                <a:gd name="T68" fmla="*/ 87 w 97"/>
                <a:gd name="T69" fmla="*/ 22 h 98"/>
                <a:gd name="T70" fmla="*/ 83 w 97"/>
                <a:gd name="T71" fmla="*/ 18 h 98"/>
                <a:gd name="T72" fmla="*/ 96 w 97"/>
                <a:gd name="T73" fmla="*/ 4 h 98"/>
                <a:gd name="T74" fmla="*/ 96 w 97"/>
                <a:gd name="T75" fmla="*/ 1 h 98"/>
                <a:gd name="T76" fmla="*/ 83 w 97"/>
                <a:gd name="T77" fmla="*/ 31 h 98"/>
                <a:gd name="T78" fmla="*/ 32 w 97"/>
                <a:gd name="T79" fmla="*/ 82 h 98"/>
                <a:gd name="T80" fmla="*/ 32 w 97"/>
                <a:gd name="T81" fmla="*/ 82 h 98"/>
                <a:gd name="T82" fmla="*/ 32 w 97"/>
                <a:gd name="T83" fmla="*/ 82 h 98"/>
                <a:gd name="T84" fmla="*/ 31 w 97"/>
                <a:gd name="T85" fmla="*/ 82 h 98"/>
                <a:gd name="T86" fmla="*/ 16 w 97"/>
                <a:gd name="T87" fmla="*/ 67 h 98"/>
                <a:gd name="T88" fmla="*/ 15 w 97"/>
                <a:gd name="T89" fmla="*/ 66 h 98"/>
                <a:gd name="T90" fmla="*/ 16 w 97"/>
                <a:gd name="T91" fmla="*/ 65 h 98"/>
                <a:gd name="T92" fmla="*/ 67 w 97"/>
                <a:gd name="T93" fmla="*/ 15 h 98"/>
                <a:gd name="T94" fmla="*/ 68 w 97"/>
                <a:gd name="T95" fmla="*/ 14 h 98"/>
                <a:gd name="T96" fmla="*/ 68 w 97"/>
                <a:gd name="T97" fmla="*/ 15 h 98"/>
                <a:gd name="T98" fmla="*/ 76 w 97"/>
                <a:gd name="T99" fmla="*/ 22 h 98"/>
                <a:gd name="T100" fmla="*/ 76 w 97"/>
                <a:gd name="T101" fmla="*/ 22 h 98"/>
                <a:gd name="T102" fmla="*/ 76 w 97"/>
                <a:gd name="T103" fmla="*/ 22 h 98"/>
                <a:gd name="T104" fmla="*/ 83 w 97"/>
                <a:gd name="T105" fmla="*/ 30 h 98"/>
                <a:gd name="T106" fmla="*/ 84 w 97"/>
                <a:gd name="T107" fmla="*/ 30 h 98"/>
                <a:gd name="T108" fmla="*/ 83 w 97"/>
                <a:gd name="T109" fmla="*/ 3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98">
                  <a:moveTo>
                    <a:pt x="96" y="1"/>
                  </a:moveTo>
                  <a:cubicBezTo>
                    <a:pt x="95" y="0"/>
                    <a:pt x="94" y="0"/>
                    <a:pt x="93" y="1"/>
                  </a:cubicBezTo>
                  <a:cubicBezTo>
                    <a:pt x="80" y="15"/>
                    <a:pt x="80" y="15"/>
                    <a:pt x="80" y="15"/>
                  </a:cubicBezTo>
                  <a:cubicBezTo>
                    <a:pt x="76" y="11"/>
                    <a:pt x="76" y="11"/>
                    <a:pt x="76" y="11"/>
                  </a:cubicBezTo>
                  <a:cubicBezTo>
                    <a:pt x="75" y="10"/>
                    <a:pt x="73" y="10"/>
                    <a:pt x="72" y="11"/>
                  </a:cubicBezTo>
                  <a:cubicBezTo>
                    <a:pt x="72" y="11"/>
                    <a:pt x="72" y="11"/>
                    <a:pt x="72" y="12"/>
                  </a:cubicBezTo>
                  <a:cubicBezTo>
                    <a:pt x="72" y="11"/>
                    <a:pt x="72" y="11"/>
                    <a:pt x="72" y="11"/>
                  </a:cubicBezTo>
                  <a:cubicBezTo>
                    <a:pt x="69" y="9"/>
                    <a:pt x="66" y="9"/>
                    <a:pt x="63" y="11"/>
                  </a:cubicBezTo>
                  <a:cubicBezTo>
                    <a:pt x="13" y="62"/>
                    <a:pt x="13" y="62"/>
                    <a:pt x="13" y="62"/>
                  </a:cubicBezTo>
                  <a:cubicBezTo>
                    <a:pt x="12" y="63"/>
                    <a:pt x="11" y="65"/>
                    <a:pt x="11" y="66"/>
                  </a:cubicBezTo>
                  <a:cubicBezTo>
                    <a:pt x="11" y="68"/>
                    <a:pt x="12" y="69"/>
                    <a:pt x="13" y="70"/>
                  </a:cubicBezTo>
                  <a:cubicBezTo>
                    <a:pt x="18" y="76"/>
                    <a:pt x="18" y="76"/>
                    <a:pt x="18" y="76"/>
                  </a:cubicBezTo>
                  <a:cubicBezTo>
                    <a:pt x="8" y="86"/>
                    <a:pt x="8" y="86"/>
                    <a:pt x="8" y="86"/>
                  </a:cubicBezTo>
                  <a:cubicBezTo>
                    <a:pt x="4" y="83"/>
                    <a:pt x="4" y="83"/>
                    <a:pt x="4" y="83"/>
                  </a:cubicBezTo>
                  <a:cubicBezTo>
                    <a:pt x="3" y="82"/>
                    <a:pt x="2" y="82"/>
                    <a:pt x="1" y="83"/>
                  </a:cubicBezTo>
                  <a:cubicBezTo>
                    <a:pt x="0" y="83"/>
                    <a:pt x="0" y="85"/>
                    <a:pt x="1" y="86"/>
                  </a:cubicBezTo>
                  <a:cubicBezTo>
                    <a:pt x="6" y="92"/>
                    <a:pt x="6" y="92"/>
                    <a:pt x="6" y="92"/>
                  </a:cubicBezTo>
                  <a:cubicBezTo>
                    <a:pt x="6" y="92"/>
                    <a:pt x="6" y="92"/>
                    <a:pt x="6" y="92"/>
                  </a:cubicBezTo>
                  <a:cubicBezTo>
                    <a:pt x="6" y="92"/>
                    <a:pt x="6" y="92"/>
                    <a:pt x="6" y="92"/>
                  </a:cubicBezTo>
                  <a:cubicBezTo>
                    <a:pt x="12" y="97"/>
                    <a:pt x="12" y="97"/>
                    <a:pt x="12" y="97"/>
                  </a:cubicBezTo>
                  <a:cubicBezTo>
                    <a:pt x="12" y="97"/>
                    <a:pt x="13" y="98"/>
                    <a:pt x="14" y="98"/>
                  </a:cubicBezTo>
                  <a:cubicBezTo>
                    <a:pt x="14" y="98"/>
                    <a:pt x="15" y="98"/>
                    <a:pt x="15" y="97"/>
                  </a:cubicBezTo>
                  <a:cubicBezTo>
                    <a:pt x="16" y="96"/>
                    <a:pt x="16" y="95"/>
                    <a:pt x="15" y="94"/>
                  </a:cubicBezTo>
                  <a:cubicBezTo>
                    <a:pt x="12" y="90"/>
                    <a:pt x="12" y="90"/>
                    <a:pt x="12" y="90"/>
                  </a:cubicBezTo>
                  <a:cubicBezTo>
                    <a:pt x="22" y="79"/>
                    <a:pt x="22" y="79"/>
                    <a:pt x="22" y="79"/>
                  </a:cubicBezTo>
                  <a:cubicBezTo>
                    <a:pt x="27" y="85"/>
                    <a:pt x="27" y="85"/>
                    <a:pt x="27" y="85"/>
                  </a:cubicBezTo>
                  <a:cubicBezTo>
                    <a:pt x="29" y="86"/>
                    <a:pt x="30" y="87"/>
                    <a:pt x="32" y="87"/>
                  </a:cubicBezTo>
                  <a:cubicBezTo>
                    <a:pt x="32" y="87"/>
                    <a:pt x="32" y="87"/>
                    <a:pt x="32" y="87"/>
                  </a:cubicBezTo>
                  <a:cubicBezTo>
                    <a:pt x="33" y="87"/>
                    <a:pt x="35" y="86"/>
                    <a:pt x="36" y="85"/>
                  </a:cubicBezTo>
                  <a:cubicBezTo>
                    <a:pt x="86" y="34"/>
                    <a:pt x="86" y="34"/>
                    <a:pt x="86" y="34"/>
                  </a:cubicBezTo>
                  <a:cubicBezTo>
                    <a:pt x="88" y="33"/>
                    <a:pt x="88" y="32"/>
                    <a:pt x="88" y="30"/>
                  </a:cubicBezTo>
                  <a:cubicBezTo>
                    <a:pt x="88" y="29"/>
                    <a:pt x="88" y="27"/>
                    <a:pt x="86" y="26"/>
                  </a:cubicBezTo>
                  <a:cubicBezTo>
                    <a:pt x="86" y="26"/>
                    <a:pt x="86" y="26"/>
                    <a:pt x="86" y="26"/>
                  </a:cubicBezTo>
                  <a:cubicBezTo>
                    <a:pt x="86" y="26"/>
                    <a:pt x="86" y="26"/>
                    <a:pt x="87" y="25"/>
                  </a:cubicBezTo>
                  <a:cubicBezTo>
                    <a:pt x="88" y="24"/>
                    <a:pt x="88" y="23"/>
                    <a:pt x="87" y="22"/>
                  </a:cubicBezTo>
                  <a:cubicBezTo>
                    <a:pt x="83" y="18"/>
                    <a:pt x="83" y="18"/>
                    <a:pt x="83" y="18"/>
                  </a:cubicBezTo>
                  <a:cubicBezTo>
                    <a:pt x="96" y="4"/>
                    <a:pt x="96" y="4"/>
                    <a:pt x="96" y="4"/>
                  </a:cubicBezTo>
                  <a:cubicBezTo>
                    <a:pt x="97" y="4"/>
                    <a:pt x="97" y="2"/>
                    <a:pt x="96" y="1"/>
                  </a:cubicBezTo>
                  <a:close/>
                  <a:moveTo>
                    <a:pt x="83" y="31"/>
                  </a:moveTo>
                  <a:cubicBezTo>
                    <a:pt x="32" y="82"/>
                    <a:pt x="32" y="82"/>
                    <a:pt x="32" y="82"/>
                  </a:cubicBezTo>
                  <a:cubicBezTo>
                    <a:pt x="32" y="82"/>
                    <a:pt x="32" y="82"/>
                    <a:pt x="32" y="82"/>
                  </a:cubicBezTo>
                  <a:cubicBezTo>
                    <a:pt x="32" y="82"/>
                    <a:pt x="32" y="82"/>
                    <a:pt x="32" y="82"/>
                  </a:cubicBezTo>
                  <a:cubicBezTo>
                    <a:pt x="31" y="82"/>
                    <a:pt x="31" y="82"/>
                    <a:pt x="31" y="82"/>
                  </a:cubicBezTo>
                  <a:cubicBezTo>
                    <a:pt x="16" y="67"/>
                    <a:pt x="16" y="67"/>
                    <a:pt x="16" y="67"/>
                  </a:cubicBezTo>
                  <a:cubicBezTo>
                    <a:pt x="16" y="67"/>
                    <a:pt x="15" y="67"/>
                    <a:pt x="15" y="66"/>
                  </a:cubicBezTo>
                  <a:cubicBezTo>
                    <a:pt x="15" y="66"/>
                    <a:pt x="16" y="66"/>
                    <a:pt x="16" y="65"/>
                  </a:cubicBezTo>
                  <a:cubicBezTo>
                    <a:pt x="67" y="15"/>
                    <a:pt x="67" y="15"/>
                    <a:pt x="67" y="15"/>
                  </a:cubicBezTo>
                  <a:cubicBezTo>
                    <a:pt x="67" y="15"/>
                    <a:pt x="67" y="14"/>
                    <a:pt x="68" y="14"/>
                  </a:cubicBezTo>
                  <a:cubicBezTo>
                    <a:pt x="68" y="14"/>
                    <a:pt x="68" y="15"/>
                    <a:pt x="68" y="15"/>
                  </a:cubicBezTo>
                  <a:cubicBezTo>
                    <a:pt x="76" y="22"/>
                    <a:pt x="76" y="22"/>
                    <a:pt x="76" y="22"/>
                  </a:cubicBezTo>
                  <a:cubicBezTo>
                    <a:pt x="76" y="22"/>
                    <a:pt x="76" y="22"/>
                    <a:pt x="76" y="22"/>
                  </a:cubicBezTo>
                  <a:cubicBezTo>
                    <a:pt x="76" y="22"/>
                    <a:pt x="76" y="22"/>
                    <a:pt x="76" y="22"/>
                  </a:cubicBezTo>
                  <a:cubicBezTo>
                    <a:pt x="83" y="30"/>
                    <a:pt x="83" y="30"/>
                    <a:pt x="83" y="30"/>
                  </a:cubicBezTo>
                  <a:cubicBezTo>
                    <a:pt x="83" y="30"/>
                    <a:pt x="84" y="30"/>
                    <a:pt x="84" y="30"/>
                  </a:cubicBezTo>
                  <a:cubicBezTo>
                    <a:pt x="84" y="31"/>
                    <a:pt x="84" y="31"/>
                    <a:pt x="83" y="31"/>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53"/>
            <p:cNvSpPr>
              <a:spLocks noEditPoints="1"/>
            </p:cNvSpPr>
            <p:nvPr userDrawn="1"/>
          </p:nvSpPr>
          <p:spPr bwMode="auto">
            <a:xfrm>
              <a:off x="-2758455" y="482600"/>
              <a:ext cx="220663" cy="222250"/>
            </a:xfrm>
            <a:custGeom>
              <a:avLst/>
              <a:gdLst>
                <a:gd name="T0" fmla="*/ 29 w 59"/>
                <a:gd name="T1" fmla="*/ 59 h 59"/>
                <a:gd name="T2" fmla="*/ 50 w 59"/>
                <a:gd name="T3" fmla="*/ 50 h 59"/>
                <a:gd name="T4" fmla="*/ 59 w 59"/>
                <a:gd name="T5" fmla="*/ 30 h 59"/>
                <a:gd name="T6" fmla="*/ 50 w 59"/>
                <a:gd name="T7" fmla="*/ 9 h 59"/>
                <a:gd name="T8" fmla="*/ 29 w 59"/>
                <a:gd name="T9" fmla="*/ 0 h 59"/>
                <a:gd name="T10" fmla="*/ 9 w 59"/>
                <a:gd name="T11" fmla="*/ 9 h 59"/>
                <a:gd name="T12" fmla="*/ 9 w 59"/>
                <a:gd name="T13" fmla="*/ 9 h 59"/>
                <a:gd name="T14" fmla="*/ 9 w 59"/>
                <a:gd name="T15" fmla="*/ 9 h 59"/>
                <a:gd name="T16" fmla="*/ 0 w 59"/>
                <a:gd name="T17" fmla="*/ 29 h 59"/>
                <a:gd name="T18" fmla="*/ 9 w 59"/>
                <a:gd name="T19" fmla="*/ 50 h 59"/>
                <a:gd name="T20" fmla="*/ 29 w 59"/>
                <a:gd name="T21" fmla="*/ 59 h 59"/>
                <a:gd name="T22" fmla="*/ 47 w 59"/>
                <a:gd name="T23" fmla="*/ 12 h 59"/>
                <a:gd name="T24" fmla="*/ 54 w 59"/>
                <a:gd name="T25" fmla="*/ 30 h 59"/>
                <a:gd name="T26" fmla="*/ 48 w 59"/>
                <a:gd name="T27" fmla="*/ 45 h 59"/>
                <a:gd name="T28" fmla="*/ 14 w 59"/>
                <a:gd name="T29" fmla="*/ 11 h 59"/>
                <a:gd name="T30" fmla="*/ 29 w 59"/>
                <a:gd name="T31" fmla="*/ 5 h 59"/>
                <a:gd name="T32" fmla="*/ 47 w 59"/>
                <a:gd name="T33" fmla="*/ 12 h 59"/>
                <a:gd name="T34" fmla="*/ 10 w 59"/>
                <a:gd name="T35" fmla="*/ 14 h 59"/>
                <a:gd name="T36" fmla="*/ 45 w 59"/>
                <a:gd name="T37" fmla="*/ 49 h 59"/>
                <a:gd name="T38" fmla="*/ 29 w 59"/>
                <a:gd name="T39" fmla="*/ 54 h 59"/>
                <a:gd name="T40" fmla="*/ 12 w 59"/>
                <a:gd name="T41" fmla="*/ 47 h 59"/>
                <a:gd name="T42" fmla="*/ 5 w 59"/>
                <a:gd name="T43" fmla="*/ 30 h 59"/>
                <a:gd name="T44" fmla="*/ 10 w 59"/>
                <a:gd name="T45" fmla="*/ 1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 h="59">
                  <a:moveTo>
                    <a:pt x="29" y="59"/>
                  </a:moveTo>
                  <a:cubicBezTo>
                    <a:pt x="37" y="59"/>
                    <a:pt x="45" y="56"/>
                    <a:pt x="50" y="50"/>
                  </a:cubicBezTo>
                  <a:cubicBezTo>
                    <a:pt x="56" y="45"/>
                    <a:pt x="59" y="37"/>
                    <a:pt x="59" y="30"/>
                  </a:cubicBezTo>
                  <a:cubicBezTo>
                    <a:pt x="59" y="22"/>
                    <a:pt x="56" y="14"/>
                    <a:pt x="50" y="9"/>
                  </a:cubicBezTo>
                  <a:cubicBezTo>
                    <a:pt x="45" y="3"/>
                    <a:pt x="37" y="0"/>
                    <a:pt x="29" y="0"/>
                  </a:cubicBezTo>
                  <a:cubicBezTo>
                    <a:pt x="22" y="0"/>
                    <a:pt x="14" y="3"/>
                    <a:pt x="9" y="9"/>
                  </a:cubicBezTo>
                  <a:cubicBezTo>
                    <a:pt x="9" y="9"/>
                    <a:pt x="9" y="9"/>
                    <a:pt x="9" y="9"/>
                  </a:cubicBezTo>
                  <a:cubicBezTo>
                    <a:pt x="9" y="9"/>
                    <a:pt x="9" y="9"/>
                    <a:pt x="9" y="9"/>
                  </a:cubicBezTo>
                  <a:cubicBezTo>
                    <a:pt x="3" y="14"/>
                    <a:pt x="0" y="22"/>
                    <a:pt x="0" y="29"/>
                  </a:cubicBezTo>
                  <a:cubicBezTo>
                    <a:pt x="0" y="37"/>
                    <a:pt x="3" y="45"/>
                    <a:pt x="9" y="50"/>
                  </a:cubicBezTo>
                  <a:cubicBezTo>
                    <a:pt x="15" y="56"/>
                    <a:pt x="21" y="59"/>
                    <a:pt x="29" y="59"/>
                  </a:cubicBezTo>
                  <a:close/>
                  <a:moveTo>
                    <a:pt x="47" y="12"/>
                  </a:moveTo>
                  <a:cubicBezTo>
                    <a:pt x="51" y="17"/>
                    <a:pt x="54" y="23"/>
                    <a:pt x="54" y="30"/>
                  </a:cubicBezTo>
                  <a:cubicBezTo>
                    <a:pt x="54" y="35"/>
                    <a:pt x="52" y="41"/>
                    <a:pt x="48" y="45"/>
                  </a:cubicBezTo>
                  <a:cubicBezTo>
                    <a:pt x="14" y="11"/>
                    <a:pt x="14" y="11"/>
                    <a:pt x="14" y="11"/>
                  </a:cubicBezTo>
                  <a:cubicBezTo>
                    <a:pt x="18" y="7"/>
                    <a:pt x="24" y="5"/>
                    <a:pt x="29" y="5"/>
                  </a:cubicBezTo>
                  <a:cubicBezTo>
                    <a:pt x="36" y="5"/>
                    <a:pt x="42" y="8"/>
                    <a:pt x="47" y="12"/>
                  </a:cubicBezTo>
                  <a:close/>
                  <a:moveTo>
                    <a:pt x="10" y="14"/>
                  </a:moveTo>
                  <a:cubicBezTo>
                    <a:pt x="45" y="49"/>
                    <a:pt x="45" y="49"/>
                    <a:pt x="45" y="49"/>
                  </a:cubicBezTo>
                  <a:cubicBezTo>
                    <a:pt x="41" y="52"/>
                    <a:pt x="35" y="54"/>
                    <a:pt x="29" y="54"/>
                  </a:cubicBezTo>
                  <a:cubicBezTo>
                    <a:pt x="23" y="54"/>
                    <a:pt x="17" y="52"/>
                    <a:pt x="12" y="47"/>
                  </a:cubicBezTo>
                  <a:cubicBezTo>
                    <a:pt x="7" y="42"/>
                    <a:pt x="5" y="36"/>
                    <a:pt x="5" y="30"/>
                  </a:cubicBezTo>
                  <a:cubicBezTo>
                    <a:pt x="5" y="24"/>
                    <a:pt x="7" y="19"/>
                    <a:pt x="10" y="14"/>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54"/>
            <p:cNvSpPr>
              <a:spLocks noEditPoints="1"/>
            </p:cNvSpPr>
            <p:nvPr userDrawn="1"/>
          </p:nvSpPr>
          <p:spPr bwMode="auto">
            <a:xfrm>
              <a:off x="-2917205" y="325437"/>
              <a:ext cx="752475" cy="750888"/>
            </a:xfrm>
            <a:custGeom>
              <a:avLst/>
              <a:gdLst>
                <a:gd name="T0" fmla="*/ 100 w 200"/>
                <a:gd name="T1" fmla="*/ 6 h 200"/>
                <a:gd name="T2" fmla="*/ 194 w 200"/>
                <a:gd name="T3" fmla="*/ 100 h 200"/>
                <a:gd name="T4" fmla="*/ 100 w 200"/>
                <a:gd name="T5" fmla="*/ 194 h 200"/>
                <a:gd name="T6" fmla="*/ 6 w 200"/>
                <a:gd name="T7" fmla="*/ 100 h 200"/>
                <a:gd name="T8" fmla="*/ 100 w 200"/>
                <a:gd name="T9" fmla="*/ 6 h 200"/>
                <a:gd name="T10" fmla="*/ 100 w 200"/>
                <a:gd name="T11" fmla="*/ 0 h 200"/>
                <a:gd name="T12" fmla="*/ 0 w 200"/>
                <a:gd name="T13" fmla="*/ 100 h 200"/>
                <a:gd name="T14" fmla="*/ 100 w 200"/>
                <a:gd name="T15" fmla="*/ 200 h 200"/>
                <a:gd name="T16" fmla="*/ 200 w 200"/>
                <a:gd name="T17" fmla="*/ 100 h 200"/>
                <a:gd name="T18" fmla="*/ 100 w 200"/>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200">
                  <a:moveTo>
                    <a:pt x="100" y="6"/>
                  </a:moveTo>
                  <a:cubicBezTo>
                    <a:pt x="152" y="6"/>
                    <a:pt x="194" y="48"/>
                    <a:pt x="194" y="100"/>
                  </a:cubicBezTo>
                  <a:cubicBezTo>
                    <a:pt x="194" y="152"/>
                    <a:pt x="152" y="194"/>
                    <a:pt x="100" y="194"/>
                  </a:cubicBezTo>
                  <a:cubicBezTo>
                    <a:pt x="48" y="194"/>
                    <a:pt x="6" y="152"/>
                    <a:pt x="6" y="100"/>
                  </a:cubicBezTo>
                  <a:cubicBezTo>
                    <a:pt x="6" y="48"/>
                    <a:pt x="48" y="6"/>
                    <a:pt x="100" y="6"/>
                  </a:cubicBezTo>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path>
              </a:pathLst>
            </a:custGeom>
            <a:solidFill>
              <a:srgbClr val="E9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Content Placeholder 5"/>
          <p:cNvSpPr>
            <a:spLocks noGrp="1"/>
          </p:cNvSpPr>
          <p:nvPr>
            <p:ph sz="quarter" idx="15"/>
          </p:nvPr>
        </p:nvSpPr>
        <p:spPr>
          <a:xfrm>
            <a:off x="1959695" y="3904624"/>
            <a:ext cx="9633038" cy="200818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p:cNvGrpSpPr>
            <a:grpSpLocks noChangeAspect="1"/>
          </p:cNvGrpSpPr>
          <p:nvPr userDrawn="1"/>
        </p:nvGrpSpPr>
        <p:grpSpPr>
          <a:xfrm>
            <a:off x="-1484186" y="5240901"/>
            <a:ext cx="748226" cy="749808"/>
            <a:chOff x="8044510" y="3470210"/>
            <a:chExt cx="884153" cy="886022"/>
          </a:xfrm>
        </p:grpSpPr>
        <p:sp>
          <p:nvSpPr>
            <p:cNvPr id="106" name="Freeform 27"/>
            <p:cNvSpPr>
              <a:spLocks noEditPoints="1"/>
            </p:cNvSpPr>
            <p:nvPr userDrawn="1"/>
          </p:nvSpPr>
          <p:spPr bwMode="auto">
            <a:xfrm>
              <a:off x="8044510" y="3470210"/>
              <a:ext cx="884153" cy="886022"/>
            </a:xfrm>
            <a:custGeom>
              <a:avLst/>
              <a:gdLst>
                <a:gd name="T0" fmla="*/ 100 w 200"/>
                <a:gd name="T1" fmla="*/ 5 h 200"/>
                <a:gd name="T2" fmla="*/ 195 w 200"/>
                <a:gd name="T3" fmla="*/ 100 h 200"/>
                <a:gd name="T4" fmla="*/ 100 w 200"/>
                <a:gd name="T5" fmla="*/ 195 h 200"/>
                <a:gd name="T6" fmla="*/ 5 w 200"/>
                <a:gd name="T7" fmla="*/ 100 h 200"/>
                <a:gd name="T8" fmla="*/ 100 w 200"/>
                <a:gd name="T9" fmla="*/ 5 h 200"/>
                <a:gd name="T10" fmla="*/ 100 w 200"/>
                <a:gd name="T11" fmla="*/ 0 h 200"/>
                <a:gd name="T12" fmla="*/ 0 w 200"/>
                <a:gd name="T13" fmla="*/ 100 h 200"/>
                <a:gd name="T14" fmla="*/ 100 w 200"/>
                <a:gd name="T15" fmla="*/ 200 h 200"/>
                <a:gd name="T16" fmla="*/ 200 w 200"/>
                <a:gd name="T17" fmla="*/ 100 h 200"/>
                <a:gd name="T18" fmla="*/ 100 w 200"/>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200">
                  <a:moveTo>
                    <a:pt x="100" y="5"/>
                  </a:moveTo>
                  <a:cubicBezTo>
                    <a:pt x="152" y="5"/>
                    <a:pt x="195" y="48"/>
                    <a:pt x="195" y="100"/>
                  </a:cubicBezTo>
                  <a:cubicBezTo>
                    <a:pt x="195" y="152"/>
                    <a:pt x="152" y="195"/>
                    <a:pt x="100" y="195"/>
                  </a:cubicBezTo>
                  <a:cubicBezTo>
                    <a:pt x="48" y="195"/>
                    <a:pt x="5" y="152"/>
                    <a:pt x="5" y="100"/>
                  </a:cubicBezTo>
                  <a:cubicBezTo>
                    <a:pt x="5" y="48"/>
                    <a:pt x="48" y="5"/>
                    <a:pt x="100" y="5"/>
                  </a:cubicBezTo>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path>
              </a:pathLst>
            </a:custGeom>
            <a:solidFill>
              <a:srgbClr val="EA2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28"/>
            <p:cNvSpPr>
              <a:spLocks noEditPoints="1"/>
            </p:cNvSpPr>
            <p:nvPr userDrawn="1"/>
          </p:nvSpPr>
          <p:spPr bwMode="auto">
            <a:xfrm>
              <a:off x="8300597" y="3679565"/>
              <a:ext cx="358895" cy="456096"/>
            </a:xfrm>
            <a:custGeom>
              <a:avLst/>
              <a:gdLst>
                <a:gd name="T0" fmla="*/ 2 w 81"/>
                <a:gd name="T1" fmla="*/ 103 h 103"/>
                <a:gd name="T2" fmla="*/ 0 w 81"/>
                <a:gd name="T3" fmla="*/ 101 h 103"/>
                <a:gd name="T4" fmla="*/ 15 w 81"/>
                <a:gd name="T5" fmla="*/ 72 h 103"/>
                <a:gd name="T6" fmla="*/ 31 w 81"/>
                <a:gd name="T7" fmla="*/ 61 h 103"/>
                <a:gd name="T8" fmla="*/ 22 w 81"/>
                <a:gd name="T9" fmla="*/ 41 h 103"/>
                <a:gd name="T10" fmla="*/ 18 w 81"/>
                <a:gd name="T11" fmla="*/ 22 h 103"/>
                <a:gd name="T12" fmla="*/ 27 w 81"/>
                <a:gd name="T13" fmla="*/ 5 h 103"/>
                <a:gd name="T14" fmla="*/ 54 w 81"/>
                <a:gd name="T15" fmla="*/ 5 h 103"/>
                <a:gd name="T16" fmla="*/ 62 w 81"/>
                <a:gd name="T17" fmla="*/ 22 h 103"/>
                <a:gd name="T18" fmla="*/ 59 w 81"/>
                <a:gd name="T19" fmla="*/ 41 h 103"/>
                <a:gd name="T20" fmla="*/ 49 w 81"/>
                <a:gd name="T21" fmla="*/ 61 h 103"/>
                <a:gd name="T22" fmla="*/ 66 w 81"/>
                <a:gd name="T23" fmla="*/ 72 h 103"/>
                <a:gd name="T24" fmla="*/ 81 w 81"/>
                <a:gd name="T25" fmla="*/ 101 h 103"/>
                <a:gd name="T26" fmla="*/ 79 w 81"/>
                <a:gd name="T27" fmla="*/ 103 h 103"/>
                <a:gd name="T28" fmla="*/ 77 w 81"/>
                <a:gd name="T29" fmla="*/ 99 h 103"/>
                <a:gd name="T30" fmla="*/ 64 w 81"/>
                <a:gd name="T31" fmla="*/ 75 h 103"/>
                <a:gd name="T32" fmla="*/ 46 w 81"/>
                <a:gd name="T33" fmla="*/ 61 h 103"/>
                <a:gd name="T34" fmla="*/ 47 w 81"/>
                <a:gd name="T35" fmla="*/ 55 h 103"/>
                <a:gd name="T36" fmla="*/ 57 w 81"/>
                <a:gd name="T37" fmla="*/ 38 h 103"/>
                <a:gd name="T38" fmla="*/ 60 w 81"/>
                <a:gd name="T39" fmla="*/ 25 h 103"/>
                <a:gd name="T40" fmla="*/ 58 w 81"/>
                <a:gd name="T41" fmla="*/ 25 h 103"/>
                <a:gd name="T42" fmla="*/ 57 w 81"/>
                <a:gd name="T43" fmla="*/ 22 h 103"/>
                <a:gd name="T44" fmla="*/ 40 w 81"/>
                <a:gd name="T45" fmla="*/ 4 h 103"/>
                <a:gd name="T46" fmla="*/ 29 w 81"/>
                <a:gd name="T47" fmla="*/ 8 h 103"/>
                <a:gd name="T48" fmla="*/ 23 w 81"/>
                <a:gd name="T49" fmla="*/ 22 h 103"/>
                <a:gd name="T50" fmla="*/ 22 w 81"/>
                <a:gd name="T51" fmla="*/ 25 h 103"/>
                <a:gd name="T52" fmla="*/ 20 w 81"/>
                <a:gd name="T53" fmla="*/ 25 h 103"/>
                <a:gd name="T54" fmla="*/ 24 w 81"/>
                <a:gd name="T55" fmla="*/ 38 h 103"/>
                <a:gd name="T56" fmla="*/ 34 w 81"/>
                <a:gd name="T57" fmla="*/ 55 h 103"/>
                <a:gd name="T58" fmla="*/ 35 w 81"/>
                <a:gd name="T59" fmla="*/ 61 h 103"/>
                <a:gd name="T60" fmla="*/ 17 w 81"/>
                <a:gd name="T61" fmla="*/ 75 h 103"/>
                <a:gd name="T62" fmla="*/ 4 w 81"/>
                <a:gd name="T63" fmla="*/ 9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 h="103">
                  <a:moveTo>
                    <a:pt x="79" y="103"/>
                  </a:moveTo>
                  <a:cubicBezTo>
                    <a:pt x="2" y="103"/>
                    <a:pt x="2" y="103"/>
                    <a:pt x="2" y="103"/>
                  </a:cubicBezTo>
                  <a:cubicBezTo>
                    <a:pt x="1" y="103"/>
                    <a:pt x="0" y="103"/>
                    <a:pt x="0" y="102"/>
                  </a:cubicBezTo>
                  <a:cubicBezTo>
                    <a:pt x="0" y="102"/>
                    <a:pt x="0" y="101"/>
                    <a:pt x="0" y="101"/>
                  </a:cubicBezTo>
                  <a:cubicBezTo>
                    <a:pt x="5" y="84"/>
                    <a:pt x="5" y="84"/>
                    <a:pt x="5" y="84"/>
                  </a:cubicBezTo>
                  <a:cubicBezTo>
                    <a:pt x="6" y="78"/>
                    <a:pt x="10" y="74"/>
                    <a:pt x="15" y="72"/>
                  </a:cubicBezTo>
                  <a:cubicBezTo>
                    <a:pt x="27" y="67"/>
                    <a:pt x="27" y="67"/>
                    <a:pt x="27" y="67"/>
                  </a:cubicBezTo>
                  <a:cubicBezTo>
                    <a:pt x="30" y="66"/>
                    <a:pt x="31" y="64"/>
                    <a:pt x="31" y="61"/>
                  </a:cubicBezTo>
                  <a:cubicBezTo>
                    <a:pt x="31" y="57"/>
                    <a:pt x="31" y="57"/>
                    <a:pt x="31" y="57"/>
                  </a:cubicBezTo>
                  <a:cubicBezTo>
                    <a:pt x="26" y="54"/>
                    <a:pt x="22" y="47"/>
                    <a:pt x="22" y="41"/>
                  </a:cubicBezTo>
                  <a:cubicBezTo>
                    <a:pt x="19" y="40"/>
                    <a:pt x="16" y="35"/>
                    <a:pt x="16" y="29"/>
                  </a:cubicBezTo>
                  <a:cubicBezTo>
                    <a:pt x="16" y="25"/>
                    <a:pt x="17" y="23"/>
                    <a:pt x="18" y="22"/>
                  </a:cubicBezTo>
                  <a:cubicBezTo>
                    <a:pt x="19" y="22"/>
                    <a:pt x="19" y="21"/>
                    <a:pt x="20" y="21"/>
                  </a:cubicBezTo>
                  <a:cubicBezTo>
                    <a:pt x="20" y="15"/>
                    <a:pt x="22" y="9"/>
                    <a:pt x="27" y="5"/>
                  </a:cubicBezTo>
                  <a:cubicBezTo>
                    <a:pt x="31" y="2"/>
                    <a:pt x="36" y="0"/>
                    <a:pt x="40" y="0"/>
                  </a:cubicBezTo>
                  <a:cubicBezTo>
                    <a:pt x="45" y="0"/>
                    <a:pt x="50" y="2"/>
                    <a:pt x="54" y="5"/>
                  </a:cubicBezTo>
                  <a:cubicBezTo>
                    <a:pt x="58" y="9"/>
                    <a:pt x="61" y="15"/>
                    <a:pt x="61" y="21"/>
                  </a:cubicBezTo>
                  <a:cubicBezTo>
                    <a:pt x="61" y="21"/>
                    <a:pt x="62" y="22"/>
                    <a:pt x="62" y="22"/>
                  </a:cubicBezTo>
                  <a:cubicBezTo>
                    <a:pt x="64" y="23"/>
                    <a:pt x="65" y="25"/>
                    <a:pt x="65" y="29"/>
                  </a:cubicBezTo>
                  <a:cubicBezTo>
                    <a:pt x="65" y="35"/>
                    <a:pt x="62" y="40"/>
                    <a:pt x="59" y="41"/>
                  </a:cubicBezTo>
                  <a:cubicBezTo>
                    <a:pt x="58" y="47"/>
                    <a:pt x="55" y="54"/>
                    <a:pt x="49" y="57"/>
                  </a:cubicBezTo>
                  <a:cubicBezTo>
                    <a:pt x="49" y="61"/>
                    <a:pt x="49" y="61"/>
                    <a:pt x="49" y="61"/>
                  </a:cubicBezTo>
                  <a:cubicBezTo>
                    <a:pt x="49" y="64"/>
                    <a:pt x="51" y="66"/>
                    <a:pt x="53" y="67"/>
                  </a:cubicBezTo>
                  <a:cubicBezTo>
                    <a:pt x="66" y="72"/>
                    <a:pt x="66" y="72"/>
                    <a:pt x="66" y="72"/>
                  </a:cubicBezTo>
                  <a:cubicBezTo>
                    <a:pt x="71" y="74"/>
                    <a:pt x="75" y="78"/>
                    <a:pt x="76" y="84"/>
                  </a:cubicBezTo>
                  <a:cubicBezTo>
                    <a:pt x="81" y="101"/>
                    <a:pt x="81" y="101"/>
                    <a:pt x="81" y="101"/>
                  </a:cubicBezTo>
                  <a:cubicBezTo>
                    <a:pt x="81" y="101"/>
                    <a:pt x="81" y="102"/>
                    <a:pt x="81" y="102"/>
                  </a:cubicBezTo>
                  <a:cubicBezTo>
                    <a:pt x="80" y="103"/>
                    <a:pt x="80" y="103"/>
                    <a:pt x="79" y="103"/>
                  </a:cubicBezTo>
                  <a:close/>
                  <a:moveTo>
                    <a:pt x="4" y="99"/>
                  </a:moveTo>
                  <a:cubicBezTo>
                    <a:pt x="77" y="99"/>
                    <a:pt x="77" y="99"/>
                    <a:pt x="77" y="99"/>
                  </a:cubicBezTo>
                  <a:cubicBezTo>
                    <a:pt x="73" y="84"/>
                    <a:pt x="73" y="84"/>
                    <a:pt x="73" y="84"/>
                  </a:cubicBezTo>
                  <a:cubicBezTo>
                    <a:pt x="72" y="80"/>
                    <a:pt x="68" y="77"/>
                    <a:pt x="64" y="75"/>
                  </a:cubicBezTo>
                  <a:cubicBezTo>
                    <a:pt x="52" y="70"/>
                    <a:pt x="52" y="70"/>
                    <a:pt x="52" y="70"/>
                  </a:cubicBezTo>
                  <a:cubicBezTo>
                    <a:pt x="48" y="69"/>
                    <a:pt x="46" y="65"/>
                    <a:pt x="46" y="61"/>
                  </a:cubicBezTo>
                  <a:cubicBezTo>
                    <a:pt x="46" y="56"/>
                    <a:pt x="46" y="56"/>
                    <a:pt x="46" y="56"/>
                  </a:cubicBezTo>
                  <a:cubicBezTo>
                    <a:pt x="46" y="56"/>
                    <a:pt x="46" y="55"/>
                    <a:pt x="47" y="55"/>
                  </a:cubicBezTo>
                  <a:cubicBezTo>
                    <a:pt x="52" y="52"/>
                    <a:pt x="55" y="46"/>
                    <a:pt x="55" y="40"/>
                  </a:cubicBezTo>
                  <a:cubicBezTo>
                    <a:pt x="55" y="39"/>
                    <a:pt x="56" y="38"/>
                    <a:pt x="57" y="38"/>
                  </a:cubicBezTo>
                  <a:cubicBezTo>
                    <a:pt x="58" y="38"/>
                    <a:pt x="61" y="35"/>
                    <a:pt x="61" y="29"/>
                  </a:cubicBezTo>
                  <a:cubicBezTo>
                    <a:pt x="61" y="26"/>
                    <a:pt x="60" y="25"/>
                    <a:pt x="60" y="25"/>
                  </a:cubicBezTo>
                  <a:cubicBezTo>
                    <a:pt x="60" y="25"/>
                    <a:pt x="60" y="25"/>
                    <a:pt x="60" y="25"/>
                  </a:cubicBezTo>
                  <a:cubicBezTo>
                    <a:pt x="60" y="25"/>
                    <a:pt x="59" y="25"/>
                    <a:pt x="58" y="25"/>
                  </a:cubicBezTo>
                  <a:cubicBezTo>
                    <a:pt x="58" y="25"/>
                    <a:pt x="57" y="24"/>
                    <a:pt x="57" y="23"/>
                  </a:cubicBezTo>
                  <a:cubicBezTo>
                    <a:pt x="57" y="22"/>
                    <a:pt x="57" y="22"/>
                    <a:pt x="57" y="22"/>
                  </a:cubicBezTo>
                  <a:cubicBezTo>
                    <a:pt x="57" y="17"/>
                    <a:pt x="55" y="11"/>
                    <a:pt x="51" y="8"/>
                  </a:cubicBezTo>
                  <a:cubicBezTo>
                    <a:pt x="48" y="5"/>
                    <a:pt x="44" y="3"/>
                    <a:pt x="40" y="4"/>
                  </a:cubicBezTo>
                  <a:cubicBezTo>
                    <a:pt x="40" y="4"/>
                    <a:pt x="40" y="4"/>
                    <a:pt x="40" y="4"/>
                  </a:cubicBezTo>
                  <a:cubicBezTo>
                    <a:pt x="36" y="3"/>
                    <a:pt x="33" y="5"/>
                    <a:pt x="29" y="8"/>
                  </a:cubicBezTo>
                  <a:cubicBezTo>
                    <a:pt x="26" y="11"/>
                    <a:pt x="23" y="17"/>
                    <a:pt x="23" y="22"/>
                  </a:cubicBezTo>
                  <a:cubicBezTo>
                    <a:pt x="23" y="22"/>
                    <a:pt x="23" y="22"/>
                    <a:pt x="23" y="22"/>
                  </a:cubicBezTo>
                  <a:cubicBezTo>
                    <a:pt x="23" y="24"/>
                    <a:pt x="23" y="24"/>
                    <a:pt x="23" y="24"/>
                  </a:cubicBezTo>
                  <a:cubicBezTo>
                    <a:pt x="23" y="24"/>
                    <a:pt x="23" y="25"/>
                    <a:pt x="22" y="25"/>
                  </a:cubicBezTo>
                  <a:cubicBezTo>
                    <a:pt x="22" y="25"/>
                    <a:pt x="21" y="25"/>
                    <a:pt x="20" y="25"/>
                  </a:cubicBezTo>
                  <a:cubicBezTo>
                    <a:pt x="20" y="25"/>
                    <a:pt x="20" y="25"/>
                    <a:pt x="20" y="25"/>
                  </a:cubicBezTo>
                  <a:cubicBezTo>
                    <a:pt x="20" y="25"/>
                    <a:pt x="20" y="26"/>
                    <a:pt x="20" y="29"/>
                  </a:cubicBezTo>
                  <a:cubicBezTo>
                    <a:pt x="20" y="35"/>
                    <a:pt x="23" y="38"/>
                    <a:pt x="24" y="38"/>
                  </a:cubicBezTo>
                  <a:cubicBezTo>
                    <a:pt x="25" y="38"/>
                    <a:pt x="25" y="39"/>
                    <a:pt x="25" y="40"/>
                  </a:cubicBezTo>
                  <a:cubicBezTo>
                    <a:pt x="25" y="46"/>
                    <a:pt x="29" y="52"/>
                    <a:pt x="34" y="55"/>
                  </a:cubicBezTo>
                  <a:cubicBezTo>
                    <a:pt x="35" y="55"/>
                    <a:pt x="35" y="56"/>
                    <a:pt x="35" y="56"/>
                  </a:cubicBezTo>
                  <a:cubicBezTo>
                    <a:pt x="35" y="61"/>
                    <a:pt x="35" y="61"/>
                    <a:pt x="35" y="61"/>
                  </a:cubicBezTo>
                  <a:cubicBezTo>
                    <a:pt x="35" y="65"/>
                    <a:pt x="32" y="69"/>
                    <a:pt x="29" y="70"/>
                  </a:cubicBezTo>
                  <a:cubicBezTo>
                    <a:pt x="17" y="75"/>
                    <a:pt x="17" y="75"/>
                    <a:pt x="17" y="75"/>
                  </a:cubicBezTo>
                  <a:cubicBezTo>
                    <a:pt x="12" y="77"/>
                    <a:pt x="9" y="80"/>
                    <a:pt x="8" y="84"/>
                  </a:cubicBezTo>
                  <a:lnTo>
                    <a:pt x="4" y="99"/>
                  </a:lnTo>
                  <a:close/>
                </a:path>
              </a:pathLst>
            </a:custGeom>
            <a:solidFill>
              <a:srgbClr val="EA2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29"/>
            <p:cNvSpPr>
              <a:spLocks/>
            </p:cNvSpPr>
            <p:nvPr userDrawn="1"/>
          </p:nvSpPr>
          <p:spPr bwMode="auto">
            <a:xfrm>
              <a:off x="8545468" y="3692650"/>
              <a:ext cx="229917" cy="414973"/>
            </a:xfrm>
            <a:custGeom>
              <a:avLst/>
              <a:gdLst>
                <a:gd name="T0" fmla="*/ 50 w 52"/>
                <a:gd name="T1" fmla="*/ 94 h 94"/>
                <a:gd name="T2" fmla="*/ 23 w 52"/>
                <a:gd name="T3" fmla="*/ 94 h 94"/>
                <a:gd name="T4" fmla="*/ 21 w 52"/>
                <a:gd name="T5" fmla="*/ 93 h 94"/>
                <a:gd name="T6" fmla="*/ 23 w 52"/>
                <a:gd name="T7" fmla="*/ 91 h 94"/>
                <a:gd name="T8" fmla="*/ 48 w 52"/>
                <a:gd name="T9" fmla="*/ 91 h 94"/>
                <a:gd name="T10" fmla="*/ 44 w 52"/>
                <a:gd name="T11" fmla="*/ 78 h 94"/>
                <a:gd name="T12" fmla="*/ 37 w 52"/>
                <a:gd name="T13" fmla="*/ 69 h 94"/>
                <a:gd name="T14" fmla="*/ 26 w 52"/>
                <a:gd name="T15" fmla="*/ 65 h 94"/>
                <a:gd name="T16" fmla="*/ 20 w 52"/>
                <a:gd name="T17" fmla="*/ 56 h 94"/>
                <a:gd name="T18" fmla="*/ 20 w 52"/>
                <a:gd name="T19" fmla="*/ 52 h 94"/>
                <a:gd name="T20" fmla="*/ 21 w 52"/>
                <a:gd name="T21" fmla="*/ 50 h 94"/>
                <a:gd name="T22" fmla="*/ 29 w 52"/>
                <a:gd name="T23" fmla="*/ 37 h 94"/>
                <a:gd name="T24" fmla="*/ 30 w 52"/>
                <a:gd name="T25" fmla="*/ 35 h 94"/>
                <a:gd name="T26" fmla="*/ 34 w 52"/>
                <a:gd name="T27" fmla="*/ 27 h 94"/>
                <a:gd name="T28" fmla="*/ 33 w 52"/>
                <a:gd name="T29" fmla="*/ 24 h 94"/>
                <a:gd name="T30" fmla="*/ 33 w 52"/>
                <a:gd name="T31" fmla="*/ 24 h 94"/>
                <a:gd name="T32" fmla="*/ 31 w 52"/>
                <a:gd name="T33" fmla="*/ 24 h 94"/>
                <a:gd name="T34" fmla="*/ 31 w 52"/>
                <a:gd name="T35" fmla="*/ 22 h 94"/>
                <a:gd name="T36" fmla="*/ 31 w 52"/>
                <a:gd name="T37" fmla="*/ 20 h 94"/>
                <a:gd name="T38" fmla="*/ 25 w 52"/>
                <a:gd name="T39" fmla="*/ 8 h 94"/>
                <a:gd name="T40" fmla="*/ 15 w 52"/>
                <a:gd name="T41" fmla="*/ 4 h 94"/>
                <a:gd name="T42" fmla="*/ 15 w 52"/>
                <a:gd name="T43" fmla="*/ 4 h 94"/>
                <a:gd name="T44" fmla="*/ 3 w 52"/>
                <a:gd name="T45" fmla="*/ 10 h 94"/>
                <a:gd name="T46" fmla="*/ 1 w 52"/>
                <a:gd name="T47" fmla="*/ 11 h 94"/>
                <a:gd name="T48" fmla="*/ 0 w 52"/>
                <a:gd name="T49" fmla="*/ 8 h 94"/>
                <a:gd name="T50" fmla="*/ 15 w 52"/>
                <a:gd name="T51" fmla="*/ 1 h 94"/>
                <a:gd name="T52" fmla="*/ 27 w 52"/>
                <a:gd name="T53" fmla="*/ 5 h 94"/>
                <a:gd name="T54" fmla="*/ 34 w 52"/>
                <a:gd name="T55" fmla="*/ 20 h 94"/>
                <a:gd name="T56" fmla="*/ 35 w 52"/>
                <a:gd name="T57" fmla="*/ 20 h 94"/>
                <a:gd name="T58" fmla="*/ 37 w 52"/>
                <a:gd name="T59" fmla="*/ 27 h 94"/>
                <a:gd name="T60" fmla="*/ 32 w 52"/>
                <a:gd name="T61" fmla="*/ 38 h 94"/>
                <a:gd name="T62" fmla="*/ 24 w 52"/>
                <a:gd name="T63" fmla="*/ 53 h 94"/>
                <a:gd name="T64" fmla="*/ 24 w 52"/>
                <a:gd name="T65" fmla="*/ 56 h 94"/>
                <a:gd name="T66" fmla="*/ 27 w 52"/>
                <a:gd name="T67" fmla="*/ 61 h 94"/>
                <a:gd name="T68" fmla="*/ 38 w 52"/>
                <a:gd name="T69" fmla="*/ 66 h 94"/>
                <a:gd name="T70" fmla="*/ 48 w 52"/>
                <a:gd name="T71" fmla="*/ 77 h 94"/>
                <a:gd name="T72" fmla="*/ 52 w 52"/>
                <a:gd name="T73" fmla="*/ 92 h 94"/>
                <a:gd name="T74" fmla="*/ 52 w 52"/>
                <a:gd name="T75" fmla="*/ 94 h 94"/>
                <a:gd name="T76" fmla="*/ 50 w 52"/>
                <a:gd name="T7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94">
                  <a:moveTo>
                    <a:pt x="50" y="94"/>
                  </a:moveTo>
                  <a:cubicBezTo>
                    <a:pt x="23" y="94"/>
                    <a:pt x="23" y="94"/>
                    <a:pt x="23" y="94"/>
                  </a:cubicBezTo>
                  <a:cubicBezTo>
                    <a:pt x="22" y="94"/>
                    <a:pt x="21" y="94"/>
                    <a:pt x="21" y="93"/>
                  </a:cubicBezTo>
                  <a:cubicBezTo>
                    <a:pt x="21" y="92"/>
                    <a:pt x="22" y="91"/>
                    <a:pt x="23" y="91"/>
                  </a:cubicBezTo>
                  <a:cubicBezTo>
                    <a:pt x="48" y="91"/>
                    <a:pt x="48" y="91"/>
                    <a:pt x="48" y="91"/>
                  </a:cubicBezTo>
                  <a:cubicBezTo>
                    <a:pt x="44" y="78"/>
                    <a:pt x="44" y="78"/>
                    <a:pt x="44" y="78"/>
                  </a:cubicBezTo>
                  <a:cubicBezTo>
                    <a:pt x="43" y="74"/>
                    <a:pt x="41" y="70"/>
                    <a:pt x="37" y="69"/>
                  </a:cubicBezTo>
                  <a:cubicBezTo>
                    <a:pt x="26" y="65"/>
                    <a:pt x="26" y="65"/>
                    <a:pt x="26" y="65"/>
                  </a:cubicBezTo>
                  <a:cubicBezTo>
                    <a:pt x="22" y="63"/>
                    <a:pt x="20" y="60"/>
                    <a:pt x="20" y="56"/>
                  </a:cubicBezTo>
                  <a:cubicBezTo>
                    <a:pt x="20" y="52"/>
                    <a:pt x="20" y="52"/>
                    <a:pt x="20" y="52"/>
                  </a:cubicBezTo>
                  <a:cubicBezTo>
                    <a:pt x="20" y="51"/>
                    <a:pt x="20" y="51"/>
                    <a:pt x="21" y="50"/>
                  </a:cubicBezTo>
                  <a:cubicBezTo>
                    <a:pt x="25" y="48"/>
                    <a:pt x="29" y="42"/>
                    <a:pt x="29" y="37"/>
                  </a:cubicBezTo>
                  <a:cubicBezTo>
                    <a:pt x="29" y="36"/>
                    <a:pt x="29" y="35"/>
                    <a:pt x="30" y="35"/>
                  </a:cubicBezTo>
                  <a:cubicBezTo>
                    <a:pt x="31" y="35"/>
                    <a:pt x="34" y="33"/>
                    <a:pt x="34" y="27"/>
                  </a:cubicBezTo>
                  <a:cubicBezTo>
                    <a:pt x="34" y="25"/>
                    <a:pt x="33" y="24"/>
                    <a:pt x="33" y="24"/>
                  </a:cubicBezTo>
                  <a:cubicBezTo>
                    <a:pt x="33" y="24"/>
                    <a:pt x="33" y="24"/>
                    <a:pt x="33" y="24"/>
                  </a:cubicBezTo>
                  <a:cubicBezTo>
                    <a:pt x="33" y="24"/>
                    <a:pt x="32" y="24"/>
                    <a:pt x="31" y="24"/>
                  </a:cubicBezTo>
                  <a:cubicBezTo>
                    <a:pt x="31" y="23"/>
                    <a:pt x="31" y="23"/>
                    <a:pt x="31" y="22"/>
                  </a:cubicBezTo>
                  <a:cubicBezTo>
                    <a:pt x="31" y="20"/>
                    <a:pt x="31" y="20"/>
                    <a:pt x="31" y="20"/>
                  </a:cubicBezTo>
                  <a:cubicBezTo>
                    <a:pt x="31" y="16"/>
                    <a:pt x="28" y="11"/>
                    <a:pt x="25" y="8"/>
                  </a:cubicBezTo>
                  <a:cubicBezTo>
                    <a:pt x="22" y="5"/>
                    <a:pt x="19" y="4"/>
                    <a:pt x="15" y="4"/>
                  </a:cubicBezTo>
                  <a:cubicBezTo>
                    <a:pt x="15" y="4"/>
                    <a:pt x="15" y="4"/>
                    <a:pt x="15" y="4"/>
                  </a:cubicBezTo>
                  <a:cubicBezTo>
                    <a:pt x="11" y="4"/>
                    <a:pt x="6" y="6"/>
                    <a:pt x="3" y="10"/>
                  </a:cubicBezTo>
                  <a:cubicBezTo>
                    <a:pt x="3" y="11"/>
                    <a:pt x="2" y="11"/>
                    <a:pt x="1" y="11"/>
                  </a:cubicBezTo>
                  <a:cubicBezTo>
                    <a:pt x="0" y="10"/>
                    <a:pt x="0" y="9"/>
                    <a:pt x="0" y="8"/>
                  </a:cubicBezTo>
                  <a:cubicBezTo>
                    <a:pt x="4" y="3"/>
                    <a:pt x="10" y="0"/>
                    <a:pt x="15" y="1"/>
                  </a:cubicBezTo>
                  <a:cubicBezTo>
                    <a:pt x="19" y="0"/>
                    <a:pt x="24" y="2"/>
                    <a:pt x="27" y="5"/>
                  </a:cubicBezTo>
                  <a:cubicBezTo>
                    <a:pt x="32" y="9"/>
                    <a:pt x="34" y="15"/>
                    <a:pt x="34" y="20"/>
                  </a:cubicBezTo>
                  <a:cubicBezTo>
                    <a:pt x="35" y="20"/>
                    <a:pt x="35" y="20"/>
                    <a:pt x="35" y="20"/>
                  </a:cubicBezTo>
                  <a:cubicBezTo>
                    <a:pt x="37" y="21"/>
                    <a:pt x="37" y="24"/>
                    <a:pt x="37" y="27"/>
                  </a:cubicBezTo>
                  <a:cubicBezTo>
                    <a:pt x="37" y="33"/>
                    <a:pt x="35" y="37"/>
                    <a:pt x="32" y="38"/>
                  </a:cubicBezTo>
                  <a:cubicBezTo>
                    <a:pt x="32" y="44"/>
                    <a:pt x="28" y="50"/>
                    <a:pt x="24" y="53"/>
                  </a:cubicBezTo>
                  <a:cubicBezTo>
                    <a:pt x="24" y="56"/>
                    <a:pt x="24" y="56"/>
                    <a:pt x="24" y="56"/>
                  </a:cubicBezTo>
                  <a:cubicBezTo>
                    <a:pt x="24" y="59"/>
                    <a:pt x="25" y="61"/>
                    <a:pt x="27" y="61"/>
                  </a:cubicBezTo>
                  <a:cubicBezTo>
                    <a:pt x="38" y="66"/>
                    <a:pt x="38" y="66"/>
                    <a:pt x="38" y="66"/>
                  </a:cubicBezTo>
                  <a:cubicBezTo>
                    <a:pt x="43" y="68"/>
                    <a:pt x="47" y="72"/>
                    <a:pt x="48" y="77"/>
                  </a:cubicBezTo>
                  <a:cubicBezTo>
                    <a:pt x="52" y="92"/>
                    <a:pt x="52" y="92"/>
                    <a:pt x="52" y="92"/>
                  </a:cubicBezTo>
                  <a:cubicBezTo>
                    <a:pt x="52" y="93"/>
                    <a:pt x="52" y="93"/>
                    <a:pt x="52" y="94"/>
                  </a:cubicBezTo>
                  <a:cubicBezTo>
                    <a:pt x="51" y="94"/>
                    <a:pt x="51" y="94"/>
                    <a:pt x="50" y="94"/>
                  </a:cubicBezTo>
                  <a:close/>
                </a:path>
              </a:pathLst>
            </a:custGeom>
            <a:solidFill>
              <a:srgbClr val="EA2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31"/>
            <p:cNvSpPr>
              <a:spLocks/>
            </p:cNvSpPr>
            <p:nvPr userDrawn="1"/>
          </p:nvSpPr>
          <p:spPr bwMode="auto">
            <a:xfrm>
              <a:off x="8199657" y="3692650"/>
              <a:ext cx="216832" cy="414973"/>
            </a:xfrm>
            <a:custGeom>
              <a:avLst/>
              <a:gdLst>
                <a:gd name="T0" fmla="*/ 26 w 49"/>
                <a:gd name="T1" fmla="*/ 94 h 94"/>
                <a:gd name="T2" fmla="*/ 2 w 49"/>
                <a:gd name="T3" fmla="*/ 94 h 94"/>
                <a:gd name="T4" fmla="*/ 0 w 49"/>
                <a:gd name="T5" fmla="*/ 94 h 94"/>
                <a:gd name="T6" fmla="*/ 0 w 49"/>
                <a:gd name="T7" fmla="*/ 92 h 94"/>
                <a:gd name="T8" fmla="*/ 4 w 49"/>
                <a:gd name="T9" fmla="*/ 79 h 94"/>
                <a:gd name="T10" fmla="*/ 13 w 49"/>
                <a:gd name="T11" fmla="*/ 68 h 94"/>
                <a:gd name="T12" fmla="*/ 22 w 49"/>
                <a:gd name="T13" fmla="*/ 64 h 94"/>
                <a:gd name="T14" fmla="*/ 24 w 49"/>
                <a:gd name="T15" fmla="*/ 63 h 94"/>
                <a:gd name="T16" fmla="*/ 9 w 49"/>
                <a:gd name="T17" fmla="*/ 61 h 94"/>
                <a:gd name="T18" fmla="*/ 7 w 49"/>
                <a:gd name="T19" fmla="*/ 60 h 94"/>
                <a:gd name="T20" fmla="*/ 7 w 49"/>
                <a:gd name="T21" fmla="*/ 58 h 94"/>
                <a:gd name="T22" fmla="*/ 8 w 49"/>
                <a:gd name="T23" fmla="*/ 58 h 94"/>
                <a:gd name="T24" fmla="*/ 10 w 49"/>
                <a:gd name="T25" fmla="*/ 37 h 94"/>
                <a:gd name="T26" fmla="*/ 14 w 49"/>
                <a:gd name="T27" fmla="*/ 10 h 94"/>
                <a:gd name="T28" fmla="*/ 30 w 49"/>
                <a:gd name="T29" fmla="*/ 1 h 94"/>
                <a:gd name="T30" fmla="*/ 48 w 49"/>
                <a:gd name="T31" fmla="*/ 7 h 94"/>
                <a:gd name="T32" fmla="*/ 48 w 49"/>
                <a:gd name="T33" fmla="*/ 10 h 94"/>
                <a:gd name="T34" fmla="*/ 46 w 49"/>
                <a:gd name="T35" fmla="*/ 10 h 94"/>
                <a:gd name="T36" fmla="*/ 30 w 49"/>
                <a:gd name="T37" fmla="*/ 4 h 94"/>
                <a:gd name="T38" fmla="*/ 17 w 49"/>
                <a:gd name="T39" fmla="*/ 12 h 94"/>
                <a:gd name="T40" fmla="*/ 14 w 49"/>
                <a:gd name="T41" fmla="*/ 36 h 94"/>
                <a:gd name="T42" fmla="*/ 12 w 49"/>
                <a:gd name="T43" fmla="*/ 58 h 94"/>
                <a:gd name="T44" fmla="*/ 27 w 49"/>
                <a:gd name="T45" fmla="*/ 59 h 94"/>
                <a:gd name="T46" fmla="*/ 28 w 49"/>
                <a:gd name="T47" fmla="*/ 60 h 94"/>
                <a:gd name="T48" fmla="*/ 29 w 49"/>
                <a:gd name="T49" fmla="*/ 61 h 94"/>
                <a:gd name="T50" fmla="*/ 24 w 49"/>
                <a:gd name="T51" fmla="*/ 68 h 94"/>
                <a:gd name="T52" fmla="*/ 15 w 49"/>
                <a:gd name="T53" fmla="*/ 72 h 94"/>
                <a:gd name="T54" fmla="*/ 7 w 49"/>
                <a:gd name="T55" fmla="*/ 80 h 94"/>
                <a:gd name="T56" fmla="*/ 4 w 49"/>
                <a:gd name="T57" fmla="*/ 91 h 94"/>
                <a:gd name="T58" fmla="*/ 26 w 49"/>
                <a:gd name="T59" fmla="*/ 91 h 94"/>
                <a:gd name="T60" fmla="*/ 28 w 49"/>
                <a:gd name="T61" fmla="*/ 93 h 94"/>
                <a:gd name="T62" fmla="*/ 26 w 49"/>
                <a:gd name="T63"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 h="94">
                  <a:moveTo>
                    <a:pt x="26" y="94"/>
                  </a:moveTo>
                  <a:cubicBezTo>
                    <a:pt x="2" y="94"/>
                    <a:pt x="2" y="94"/>
                    <a:pt x="2" y="94"/>
                  </a:cubicBezTo>
                  <a:cubicBezTo>
                    <a:pt x="1" y="94"/>
                    <a:pt x="0" y="94"/>
                    <a:pt x="0" y="94"/>
                  </a:cubicBezTo>
                  <a:cubicBezTo>
                    <a:pt x="0" y="93"/>
                    <a:pt x="0" y="93"/>
                    <a:pt x="0" y="92"/>
                  </a:cubicBezTo>
                  <a:cubicBezTo>
                    <a:pt x="4" y="79"/>
                    <a:pt x="4" y="79"/>
                    <a:pt x="4" y="79"/>
                  </a:cubicBezTo>
                  <a:cubicBezTo>
                    <a:pt x="5" y="74"/>
                    <a:pt x="9" y="70"/>
                    <a:pt x="13" y="68"/>
                  </a:cubicBezTo>
                  <a:cubicBezTo>
                    <a:pt x="22" y="64"/>
                    <a:pt x="22" y="64"/>
                    <a:pt x="22" y="64"/>
                  </a:cubicBezTo>
                  <a:cubicBezTo>
                    <a:pt x="23" y="64"/>
                    <a:pt x="24" y="63"/>
                    <a:pt x="24" y="63"/>
                  </a:cubicBezTo>
                  <a:cubicBezTo>
                    <a:pt x="20" y="63"/>
                    <a:pt x="15" y="62"/>
                    <a:pt x="9" y="61"/>
                  </a:cubicBezTo>
                  <a:cubicBezTo>
                    <a:pt x="8" y="60"/>
                    <a:pt x="8" y="60"/>
                    <a:pt x="7" y="60"/>
                  </a:cubicBezTo>
                  <a:cubicBezTo>
                    <a:pt x="7" y="59"/>
                    <a:pt x="7" y="58"/>
                    <a:pt x="7" y="58"/>
                  </a:cubicBezTo>
                  <a:cubicBezTo>
                    <a:pt x="8" y="58"/>
                    <a:pt x="8" y="58"/>
                    <a:pt x="8" y="58"/>
                  </a:cubicBezTo>
                  <a:cubicBezTo>
                    <a:pt x="10" y="53"/>
                    <a:pt x="12" y="49"/>
                    <a:pt x="10" y="37"/>
                  </a:cubicBezTo>
                  <a:cubicBezTo>
                    <a:pt x="8" y="26"/>
                    <a:pt x="9" y="17"/>
                    <a:pt x="14" y="10"/>
                  </a:cubicBezTo>
                  <a:cubicBezTo>
                    <a:pt x="17" y="5"/>
                    <a:pt x="23" y="2"/>
                    <a:pt x="30" y="1"/>
                  </a:cubicBezTo>
                  <a:cubicBezTo>
                    <a:pt x="35" y="0"/>
                    <a:pt x="43" y="1"/>
                    <a:pt x="48" y="7"/>
                  </a:cubicBezTo>
                  <a:cubicBezTo>
                    <a:pt x="49" y="8"/>
                    <a:pt x="49" y="9"/>
                    <a:pt x="48" y="10"/>
                  </a:cubicBezTo>
                  <a:cubicBezTo>
                    <a:pt x="48" y="10"/>
                    <a:pt x="47" y="10"/>
                    <a:pt x="46" y="10"/>
                  </a:cubicBezTo>
                  <a:cubicBezTo>
                    <a:pt x="41" y="5"/>
                    <a:pt x="34" y="3"/>
                    <a:pt x="30" y="4"/>
                  </a:cubicBezTo>
                  <a:cubicBezTo>
                    <a:pt x="27" y="5"/>
                    <a:pt x="21" y="7"/>
                    <a:pt x="17" y="12"/>
                  </a:cubicBezTo>
                  <a:cubicBezTo>
                    <a:pt x="13" y="18"/>
                    <a:pt x="12" y="26"/>
                    <a:pt x="14" y="36"/>
                  </a:cubicBezTo>
                  <a:cubicBezTo>
                    <a:pt x="16" y="48"/>
                    <a:pt x="14" y="53"/>
                    <a:pt x="12" y="58"/>
                  </a:cubicBezTo>
                  <a:cubicBezTo>
                    <a:pt x="18" y="59"/>
                    <a:pt x="23" y="59"/>
                    <a:pt x="27" y="59"/>
                  </a:cubicBezTo>
                  <a:cubicBezTo>
                    <a:pt x="27" y="59"/>
                    <a:pt x="28" y="59"/>
                    <a:pt x="28" y="60"/>
                  </a:cubicBezTo>
                  <a:cubicBezTo>
                    <a:pt x="29" y="60"/>
                    <a:pt x="29" y="61"/>
                    <a:pt x="29" y="61"/>
                  </a:cubicBezTo>
                  <a:cubicBezTo>
                    <a:pt x="28" y="64"/>
                    <a:pt x="26" y="67"/>
                    <a:pt x="24" y="68"/>
                  </a:cubicBezTo>
                  <a:cubicBezTo>
                    <a:pt x="15" y="72"/>
                    <a:pt x="15" y="72"/>
                    <a:pt x="15" y="72"/>
                  </a:cubicBezTo>
                  <a:cubicBezTo>
                    <a:pt x="11" y="73"/>
                    <a:pt x="8" y="76"/>
                    <a:pt x="7" y="80"/>
                  </a:cubicBezTo>
                  <a:cubicBezTo>
                    <a:pt x="4" y="91"/>
                    <a:pt x="4" y="91"/>
                    <a:pt x="4" y="91"/>
                  </a:cubicBezTo>
                  <a:cubicBezTo>
                    <a:pt x="26" y="91"/>
                    <a:pt x="26" y="91"/>
                    <a:pt x="26" y="91"/>
                  </a:cubicBezTo>
                  <a:cubicBezTo>
                    <a:pt x="27" y="91"/>
                    <a:pt x="28" y="92"/>
                    <a:pt x="28" y="93"/>
                  </a:cubicBezTo>
                  <a:cubicBezTo>
                    <a:pt x="28" y="94"/>
                    <a:pt x="27" y="94"/>
                    <a:pt x="26" y="94"/>
                  </a:cubicBezTo>
                  <a:close/>
                </a:path>
              </a:pathLst>
            </a:custGeom>
            <a:solidFill>
              <a:srgbClr val="EA2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 name="Group 4"/>
          <p:cNvGrpSpPr>
            <a:grpSpLocks noChangeAspect="1"/>
          </p:cNvGrpSpPr>
          <p:nvPr userDrawn="1"/>
        </p:nvGrpSpPr>
        <p:grpSpPr>
          <a:xfrm>
            <a:off x="-2909867" y="5242728"/>
            <a:ext cx="748226" cy="749808"/>
            <a:chOff x="703692" y="3067486"/>
            <a:chExt cx="884153" cy="886022"/>
          </a:xfrm>
        </p:grpSpPr>
        <p:sp>
          <p:nvSpPr>
            <p:cNvPr id="110" name="Freeform 7"/>
            <p:cNvSpPr>
              <a:spLocks/>
            </p:cNvSpPr>
            <p:nvPr userDrawn="1"/>
          </p:nvSpPr>
          <p:spPr bwMode="auto">
            <a:xfrm>
              <a:off x="924263" y="3542274"/>
              <a:ext cx="93462" cy="158886"/>
            </a:xfrm>
            <a:custGeom>
              <a:avLst/>
              <a:gdLst>
                <a:gd name="T0" fmla="*/ 0 w 50"/>
                <a:gd name="T1" fmla="*/ 85 h 85"/>
                <a:gd name="T2" fmla="*/ 0 w 50"/>
                <a:gd name="T3" fmla="*/ 0 h 85"/>
                <a:gd name="T4" fmla="*/ 50 w 50"/>
                <a:gd name="T5" fmla="*/ 0 h 85"/>
                <a:gd name="T6" fmla="*/ 50 w 50"/>
                <a:gd name="T7" fmla="*/ 85 h 85"/>
              </a:gdLst>
              <a:ahLst/>
              <a:cxnLst>
                <a:cxn ang="0">
                  <a:pos x="T0" y="T1"/>
                </a:cxn>
                <a:cxn ang="0">
                  <a:pos x="T2" y="T3"/>
                </a:cxn>
                <a:cxn ang="0">
                  <a:pos x="T4" y="T5"/>
                </a:cxn>
                <a:cxn ang="0">
                  <a:pos x="T6" y="T7"/>
                </a:cxn>
              </a:cxnLst>
              <a:rect l="0" t="0" r="r" b="b"/>
              <a:pathLst>
                <a:path w="50" h="85">
                  <a:moveTo>
                    <a:pt x="0" y="85"/>
                  </a:moveTo>
                  <a:lnTo>
                    <a:pt x="0" y="0"/>
                  </a:lnTo>
                  <a:lnTo>
                    <a:pt x="50" y="0"/>
                  </a:lnTo>
                  <a:lnTo>
                    <a:pt x="50" y="85"/>
                  </a:lnTo>
                </a:path>
              </a:pathLst>
            </a:custGeom>
            <a:noFill/>
            <a:ln w="19050" cap="flat">
              <a:solidFill>
                <a:srgbClr val="EA283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8"/>
            <p:cNvSpPr>
              <a:spLocks/>
            </p:cNvSpPr>
            <p:nvPr userDrawn="1"/>
          </p:nvSpPr>
          <p:spPr bwMode="auto">
            <a:xfrm>
              <a:off x="1098103" y="3431989"/>
              <a:ext cx="97201" cy="269171"/>
            </a:xfrm>
            <a:custGeom>
              <a:avLst/>
              <a:gdLst>
                <a:gd name="T0" fmla="*/ 0 w 52"/>
                <a:gd name="T1" fmla="*/ 144 h 144"/>
                <a:gd name="T2" fmla="*/ 0 w 52"/>
                <a:gd name="T3" fmla="*/ 0 h 144"/>
                <a:gd name="T4" fmla="*/ 52 w 52"/>
                <a:gd name="T5" fmla="*/ 0 h 144"/>
                <a:gd name="T6" fmla="*/ 52 w 52"/>
                <a:gd name="T7" fmla="*/ 144 h 144"/>
              </a:gdLst>
              <a:ahLst/>
              <a:cxnLst>
                <a:cxn ang="0">
                  <a:pos x="T0" y="T1"/>
                </a:cxn>
                <a:cxn ang="0">
                  <a:pos x="T2" y="T3"/>
                </a:cxn>
                <a:cxn ang="0">
                  <a:pos x="T4" y="T5"/>
                </a:cxn>
                <a:cxn ang="0">
                  <a:pos x="T6" y="T7"/>
                </a:cxn>
              </a:cxnLst>
              <a:rect l="0" t="0" r="r" b="b"/>
              <a:pathLst>
                <a:path w="52" h="144">
                  <a:moveTo>
                    <a:pt x="0" y="144"/>
                  </a:moveTo>
                  <a:lnTo>
                    <a:pt x="0" y="0"/>
                  </a:lnTo>
                  <a:lnTo>
                    <a:pt x="52" y="0"/>
                  </a:lnTo>
                  <a:lnTo>
                    <a:pt x="52" y="144"/>
                  </a:lnTo>
                </a:path>
              </a:pathLst>
            </a:custGeom>
            <a:noFill/>
            <a:ln w="19050" cap="flat">
              <a:solidFill>
                <a:srgbClr val="EA283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9"/>
            <p:cNvSpPr>
              <a:spLocks/>
            </p:cNvSpPr>
            <p:nvPr userDrawn="1"/>
          </p:nvSpPr>
          <p:spPr bwMode="auto">
            <a:xfrm>
              <a:off x="1273812" y="3276841"/>
              <a:ext cx="93462" cy="424319"/>
            </a:xfrm>
            <a:custGeom>
              <a:avLst/>
              <a:gdLst>
                <a:gd name="T0" fmla="*/ 0 w 50"/>
                <a:gd name="T1" fmla="*/ 227 h 227"/>
                <a:gd name="T2" fmla="*/ 0 w 50"/>
                <a:gd name="T3" fmla="*/ 0 h 227"/>
                <a:gd name="T4" fmla="*/ 50 w 50"/>
                <a:gd name="T5" fmla="*/ 0 h 227"/>
                <a:gd name="T6" fmla="*/ 50 w 50"/>
                <a:gd name="T7" fmla="*/ 227 h 227"/>
              </a:gdLst>
              <a:ahLst/>
              <a:cxnLst>
                <a:cxn ang="0">
                  <a:pos x="T0" y="T1"/>
                </a:cxn>
                <a:cxn ang="0">
                  <a:pos x="T2" y="T3"/>
                </a:cxn>
                <a:cxn ang="0">
                  <a:pos x="T4" y="T5"/>
                </a:cxn>
                <a:cxn ang="0">
                  <a:pos x="T6" y="T7"/>
                </a:cxn>
              </a:cxnLst>
              <a:rect l="0" t="0" r="r" b="b"/>
              <a:pathLst>
                <a:path w="50" h="227">
                  <a:moveTo>
                    <a:pt x="0" y="227"/>
                  </a:moveTo>
                  <a:lnTo>
                    <a:pt x="0" y="0"/>
                  </a:lnTo>
                  <a:lnTo>
                    <a:pt x="50" y="0"/>
                  </a:lnTo>
                  <a:lnTo>
                    <a:pt x="50" y="227"/>
                  </a:lnTo>
                </a:path>
              </a:pathLst>
            </a:custGeom>
            <a:noFill/>
            <a:ln w="19050" cap="flat">
              <a:solidFill>
                <a:srgbClr val="EA283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Line 10"/>
            <p:cNvSpPr>
              <a:spLocks noChangeShapeType="1"/>
            </p:cNvSpPr>
            <p:nvPr userDrawn="1"/>
          </p:nvSpPr>
          <p:spPr bwMode="auto">
            <a:xfrm flipH="1">
              <a:off x="858839" y="3746022"/>
              <a:ext cx="573858" cy="0"/>
            </a:xfrm>
            <a:prstGeom prst="line">
              <a:avLst/>
            </a:prstGeom>
            <a:noFill/>
            <a:ln w="19050" cap="flat">
              <a:solidFill>
                <a:srgbClr val="EA283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11"/>
            <p:cNvSpPr>
              <a:spLocks noEditPoints="1"/>
            </p:cNvSpPr>
            <p:nvPr userDrawn="1"/>
          </p:nvSpPr>
          <p:spPr bwMode="auto">
            <a:xfrm>
              <a:off x="703692" y="3067486"/>
              <a:ext cx="884153" cy="886022"/>
            </a:xfrm>
            <a:custGeom>
              <a:avLst/>
              <a:gdLst>
                <a:gd name="T0" fmla="*/ 100 w 200"/>
                <a:gd name="T1" fmla="*/ 5 h 200"/>
                <a:gd name="T2" fmla="*/ 195 w 200"/>
                <a:gd name="T3" fmla="*/ 100 h 200"/>
                <a:gd name="T4" fmla="*/ 100 w 200"/>
                <a:gd name="T5" fmla="*/ 195 h 200"/>
                <a:gd name="T6" fmla="*/ 5 w 200"/>
                <a:gd name="T7" fmla="*/ 100 h 200"/>
                <a:gd name="T8" fmla="*/ 100 w 200"/>
                <a:gd name="T9" fmla="*/ 5 h 200"/>
                <a:gd name="T10" fmla="*/ 100 w 200"/>
                <a:gd name="T11" fmla="*/ 0 h 200"/>
                <a:gd name="T12" fmla="*/ 0 w 200"/>
                <a:gd name="T13" fmla="*/ 100 h 200"/>
                <a:gd name="T14" fmla="*/ 100 w 200"/>
                <a:gd name="T15" fmla="*/ 200 h 200"/>
                <a:gd name="T16" fmla="*/ 200 w 200"/>
                <a:gd name="T17" fmla="*/ 100 h 200"/>
                <a:gd name="T18" fmla="*/ 100 w 200"/>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200">
                  <a:moveTo>
                    <a:pt x="100" y="5"/>
                  </a:moveTo>
                  <a:cubicBezTo>
                    <a:pt x="152" y="5"/>
                    <a:pt x="195" y="48"/>
                    <a:pt x="195" y="100"/>
                  </a:cubicBezTo>
                  <a:cubicBezTo>
                    <a:pt x="195" y="152"/>
                    <a:pt x="152" y="195"/>
                    <a:pt x="100" y="195"/>
                  </a:cubicBezTo>
                  <a:cubicBezTo>
                    <a:pt x="48" y="195"/>
                    <a:pt x="5" y="152"/>
                    <a:pt x="5" y="100"/>
                  </a:cubicBezTo>
                  <a:cubicBezTo>
                    <a:pt x="5" y="48"/>
                    <a:pt x="48" y="5"/>
                    <a:pt x="100" y="5"/>
                  </a:cubicBezTo>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path>
              </a:pathLst>
            </a:custGeom>
            <a:solidFill>
              <a:srgbClr val="EA2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7"/>
          <p:cNvGrpSpPr>
            <a:grpSpLocks noChangeAspect="1"/>
          </p:cNvGrpSpPr>
          <p:nvPr userDrawn="1"/>
        </p:nvGrpSpPr>
        <p:grpSpPr>
          <a:xfrm>
            <a:off x="-4325261" y="6552714"/>
            <a:ext cx="749808" cy="749808"/>
            <a:chOff x="-2995091" y="6724734"/>
            <a:chExt cx="886022" cy="886022"/>
          </a:xfrm>
        </p:grpSpPr>
        <p:sp>
          <p:nvSpPr>
            <p:cNvPr id="115" name="Freeform 18"/>
            <p:cNvSpPr>
              <a:spLocks noEditPoints="1"/>
            </p:cNvSpPr>
            <p:nvPr userDrawn="1"/>
          </p:nvSpPr>
          <p:spPr bwMode="auto">
            <a:xfrm>
              <a:off x="-2995091" y="6724734"/>
              <a:ext cx="886022" cy="886022"/>
            </a:xfrm>
            <a:custGeom>
              <a:avLst/>
              <a:gdLst>
                <a:gd name="T0" fmla="*/ 100 w 200"/>
                <a:gd name="T1" fmla="*/ 5 h 200"/>
                <a:gd name="T2" fmla="*/ 195 w 200"/>
                <a:gd name="T3" fmla="*/ 100 h 200"/>
                <a:gd name="T4" fmla="*/ 100 w 200"/>
                <a:gd name="T5" fmla="*/ 195 h 200"/>
                <a:gd name="T6" fmla="*/ 5 w 200"/>
                <a:gd name="T7" fmla="*/ 100 h 200"/>
                <a:gd name="T8" fmla="*/ 100 w 200"/>
                <a:gd name="T9" fmla="*/ 5 h 200"/>
                <a:gd name="T10" fmla="*/ 100 w 200"/>
                <a:gd name="T11" fmla="*/ 0 h 200"/>
                <a:gd name="T12" fmla="*/ 0 w 200"/>
                <a:gd name="T13" fmla="*/ 100 h 200"/>
                <a:gd name="T14" fmla="*/ 100 w 200"/>
                <a:gd name="T15" fmla="*/ 200 h 200"/>
                <a:gd name="T16" fmla="*/ 200 w 200"/>
                <a:gd name="T17" fmla="*/ 100 h 200"/>
                <a:gd name="T18" fmla="*/ 100 w 200"/>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200">
                  <a:moveTo>
                    <a:pt x="100" y="5"/>
                  </a:moveTo>
                  <a:cubicBezTo>
                    <a:pt x="152" y="5"/>
                    <a:pt x="195" y="48"/>
                    <a:pt x="195" y="100"/>
                  </a:cubicBezTo>
                  <a:cubicBezTo>
                    <a:pt x="195" y="152"/>
                    <a:pt x="152" y="195"/>
                    <a:pt x="100" y="195"/>
                  </a:cubicBezTo>
                  <a:cubicBezTo>
                    <a:pt x="48" y="195"/>
                    <a:pt x="5" y="152"/>
                    <a:pt x="5" y="100"/>
                  </a:cubicBezTo>
                  <a:cubicBezTo>
                    <a:pt x="5" y="48"/>
                    <a:pt x="48" y="5"/>
                    <a:pt x="100" y="5"/>
                  </a:cubicBezTo>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path>
              </a:pathLst>
            </a:custGeom>
            <a:solidFill>
              <a:srgbClr val="EA2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9"/>
            <p:cNvSpPr>
              <a:spLocks/>
            </p:cNvSpPr>
            <p:nvPr userDrawn="1"/>
          </p:nvSpPr>
          <p:spPr bwMode="auto">
            <a:xfrm>
              <a:off x="-2791343" y="7014467"/>
              <a:ext cx="476658" cy="388803"/>
            </a:xfrm>
            <a:custGeom>
              <a:avLst/>
              <a:gdLst>
                <a:gd name="T0" fmla="*/ 0 w 255"/>
                <a:gd name="T1" fmla="*/ 0 h 208"/>
                <a:gd name="T2" fmla="*/ 128 w 255"/>
                <a:gd name="T3" fmla="*/ 28 h 208"/>
                <a:gd name="T4" fmla="*/ 255 w 255"/>
                <a:gd name="T5" fmla="*/ 0 h 208"/>
                <a:gd name="T6" fmla="*/ 255 w 255"/>
                <a:gd name="T7" fmla="*/ 180 h 208"/>
                <a:gd name="T8" fmla="*/ 128 w 255"/>
                <a:gd name="T9" fmla="*/ 208 h 208"/>
                <a:gd name="T10" fmla="*/ 0 w 255"/>
                <a:gd name="T11" fmla="*/ 180 h 208"/>
                <a:gd name="T12" fmla="*/ 0 w 255"/>
                <a:gd name="T13" fmla="*/ 0 h 208"/>
              </a:gdLst>
              <a:ahLst/>
              <a:cxnLst>
                <a:cxn ang="0">
                  <a:pos x="T0" y="T1"/>
                </a:cxn>
                <a:cxn ang="0">
                  <a:pos x="T2" y="T3"/>
                </a:cxn>
                <a:cxn ang="0">
                  <a:pos x="T4" y="T5"/>
                </a:cxn>
                <a:cxn ang="0">
                  <a:pos x="T6" y="T7"/>
                </a:cxn>
                <a:cxn ang="0">
                  <a:pos x="T8" y="T9"/>
                </a:cxn>
                <a:cxn ang="0">
                  <a:pos x="T10" y="T11"/>
                </a:cxn>
                <a:cxn ang="0">
                  <a:pos x="T12" y="T13"/>
                </a:cxn>
              </a:cxnLst>
              <a:rect l="0" t="0" r="r" b="b"/>
              <a:pathLst>
                <a:path w="255" h="208">
                  <a:moveTo>
                    <a:pt x="0" y="0"/>
                  </a:moveTo>
                  <a:lnTo>
                    <a:pt x="128" y="28"/>
                  </a:lnTo>
                  <a:lnTo>
                    <a:pt x="255" y="0"/>
                  </a:lnTo>
                  <a:lnTo>
                    <a:pt x="255" y="180"/>
                  </a:lnTo>
                  <a:lnTo>
                    <a:pt x="128" y="208"/>
                  </a:lnTo>
                  <a:lnTo>
                    <a:pt x="0" y="180"/>
                  </a:lnTo>
                  <a:lnTo>
                    <a:pt x="0" y="0"/>
                  </a:lnTo>
                  <a:close/>
                </a:path>
              </a:pathLst>
            </a:custGeom>
            <a:noFill/>
            <a:ln w="14288" cap="rnd">
              <a:solidFill>
                <a:srgbClr val="EA283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Line 20"/>
            <p:cNvSpPr>
              <a:spLocks noChangeShapeType="1"/>
            </p:cNvSpPr>
            <p:nvPr userDrawn="1"/>
          </p:nvSpPr>
          <p:spPr bwMode="auto">
            <a:xfrm>
              <a:off x="-2774520" y="6978951"/>
              <a:ext cx="222440" cy="87855"/>
            </a:xfrm>
            <a:prstGeom prst="line">
              <a:avLst/>
            </a:prstGeom>
            <a:noFill/>
            <a:ln w="14288" cap="rnd">
              <a:solidFill>
                <a:srgbClr val="EA283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Line 21"/>
            <p:cNvSpPr>
              <a:spLocks noChangeShapeType="1"/>
            </p:cNvSpPr>
            <p:nvPr userDrawn="1"/>
          </p:nvSpPr>
          <p:spPr bwMode="auto">
            <a:xfrm>
              <a:off x="-2739004" y="6943436"/>
              <a:ext cx="186925" cy="123370"/>
            </a:xfrm>
            <a:prstGeom prst="line">
              <a:avLst/>
            </a:prstGeom>
            <a:noFill/>
            <a:ln w="14288" cap="rnd">
              <a:solidFill>
                <a:srgbClr val="EA283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Line 22"/>
            <p:cNvSpPr>
              <a:spLocks noChangeShapeType="1"/>
            </p:cNvSpPr>
            <p:nvPr userDrawn="1"/>
          </p:nvSpPr>
          <p:spPr bwMode="auto">
            <a:xfrm>
              <a:off x="-2684796" y="6924743"/>
              <a:ext cx="132716" cy="142063"/>
            </a:xfrm>
            <a:prstGeom prst="line">
              <a:avLst/>
            </a:prstGeom>
            <a:noFill/>
            <a:ln w="14288" cap="rnd">
              <a:solidFill>
                <a:srgbClr val="EA283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Line 23"/>
            <p:cNvSpPr>
              <a:spLocks noChangeShapeType="1"/>
            </p:cNvSpPr>
            <p:nvPr userDrawn="1"/>
          </p:nvSpPr>
          <p:spPr bwMode="auto">
            <a:xfrm flipH="1">
              <a:off x="-2552080" y="6978951"/>
              <a:ext cx="220571" cy="87855"/>
            </a:xfrm>
            <a:prstGeom prst="line">
              <a:avLst/>
            </a:prstGeom>
            <a:noFill/>
            <a:ln w="14288" cap="rnd">
              <a:solidFill>
                <a:srgbClr val="EA283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Line 24"/>
            <p:cNvSpPr>
              <a:spLocks noChangeShapeType="1"/>
            </p:cNvSpPr>
            <p:nvPr userDrawn="1"/>
          </p:nvSpPr>
          <p:spPr bwMode="auto">
            <a:xfrm flipH="1">
              <a:off x="-2552080" y="6943436"/>
              <a:ext cx="185055" cy="123370"/>
            </a:xfrm>
            <a:prstGeom prst="line">
              <a:avLst/>
            </a:prstGeom>
            <a:noFill/>
            <a:ln w="14288" cap="rnd">
              <a:solidFill>
                <a:srgbClr val="EA283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25"/>
            <p:cNvSpPr>
              <a:spLocks noChangeShapeType="1"/>
            </p:cNvSpPr>
            <p:nvPr userDrawn="1"/>
          </p:nvSpPr>
          <p:spPr bwMode="auto">
            <a:xfrm flipH="1">
              <a:off x="-2552080" y="6924743"/>
              <a:ext cx="132716" cy="142063"/>
            </a:xfrm>
            <a:prstGeom prst="line">
              <a:avLst/>
            </a:prstGeom>
            <a:noFill/>
            <a:ln w="14288" cap="rnd">
              <a:solidFill>
                <a:srgbClr val="EA283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Line 26"/>
            <p:cNvSpPr>
              <a:spLocks noChangeShapeType="1"/>
            </p:cNvSpPr>
            <p:nvPr userDrawn="1"/>
          </p:nvSpPr>
          <p:spPr bwMode="auto">
            <a:xfrm>
              <a:off x="-2552080" y="7066806"/>
              <a:ext cx="0" cy="336464"/>
            </a:xfrm>
            <a:prstGeom prst="line">
              <a:avLst/>
            </a:prstGeom>
            <a:noFill/>
            <a:ln w="14288" cap="rnd">
              <a:solidFill>
                <a:srgbClr val="EA283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4" name="Group 93"/>
          <p:cNvGrpSpPr>
            <a:grpSpLocks noChangeAspect="1"/>
          </p:cNvGrpSpPr>
          <p:nvPr userDrawn="1"/>
        </p:nvGrpSpPr>
        <p:grpSpPr>
          <a:xfrm>
            <a:off x="-2909867" y="6553520"/>
            <a:ext cx="748226" cy="749808"/>
            <a:chOff x="-2430258" y="6723432"/>
            <a:chExt cx="884153" cy="886022"/>
          </a:xfrm>
        </p:grpSpPr>
        <p:sp>
          <p:nvSpPr>
            <p:cNvPr id="139" name="Freeform 12"/>
            <p:cNvSpPr>
              <a:spLocks noEditPoints="1"/>
            </p:cNvSpPr>
            <p:nvPr userDrawn="1"/>
          </p:nvSpPr>
          <p:spPr bwMode="auto">
            <a:xfrm>
              <a:off x="-2430258" y="6723432"/>
              <a:ext cx="884153" cy="886022"/>
            </a:xfrm>
            <a:custGeom>
              <a:avLst/>
              <a:gdLst>
                <a:gd name="T0" fmla="*/ 100 w 200"/>
                <a:gd name="T1" fmla="*/ 5 h 200"/>
                <a:gd name="T2" fmla="*/ 195 w 200"/>
                <a:gd name="T3" fmla="*/ 100 h 200"/>
                <a:gd name="T4" fmla="*/ 100 w 200"/>
                <a:gd name="T5" fmla="*/ 195 h 200"/>
                <a:gd name="T6" fmla="*/ 5 w 200"/>
                <a:gd name="T7" fmla="*/ 100 h 200"/>
                <a:gd name="T8" fmla="*/ 100 w 200"/>
                <a:gd name="T9" fmla="*/ 5 h 200"/>
                <a:gd name="T10" fmla="*/ 100 w 200"/>
                <a:gd name="T11" fmla="*/ 0 h 200"/>
                <a:gd name="T12" fmla="*/ 0 w 200"/>
                <a:gd name="T13" fmla="*/ 100 h 200"/>
                <a:gd name="T14" fmla="*/ 100 w 200"/>
                <a:gd name="T15" fmla="*/ 200 h 200"/>
                <a:gd name="T16" fmla="*/ 200 w 200"/>
                <a:gd name="T17" fmla="*/ 100 h 200"/>
                <a:gd name="T18" fmla="*/ 100 w 200"/>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200">
                  <a:moveTo>
                    <a:pt x="100" y="5"/>
                  </a:moveTo>
                  <a:cubicBezTo>
                    <a:pt x="152" y="5"/>
                    <a:pt x="195" y="48"/>
                    <a:pt x="195" y="100"/>
                  </a:cubicBezTo>
                  <a:cubicBezTo>
                    <a:pt x="195" y="152"/>
                    <a:pt x="152" y="195"/>
                    <a:pt x="100" y="195"/>
                  </a:cubicBezTo>
                  <a:cubicBezTo>
                    <a:pt x="48" y="195"/>
                    <a:pt x="5" y="152"/>
                    <a:pt x="5" y="100"/>
                  </a:cubicBezTo>
                  <a:cubicBezTo>
                    <a:pt x="5" y="48"/>
                    <a:pt x="48" y="5"/>
                    <a:pt x="100" y="5"/>
                  </a:cubicBezTo>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path>
              </a:pathLst>
            </a:custGeom>
            <a:solidFill>
              <a:srgbClr val="EA2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3"/>
            <p:cNvSpPr>
              <a:spLocks/>
            </p:cNvSpPr>
            <p:nvPr userDrawn="1"/>
          </p:nvSpPr>
          <p:spPr bwMode="auto">
            <a:xfrm>
              <a:off x="-2297542" y="7302898"/>
              <a:ext cx="575728" cy="84116"/>
            </a:xfrm>
            <a:custGeom>
              <a:avLst/>
              <a:gdLst>
                <a:gd name="T0" fmla="*/ 128 w 130"/>
                <a:gd name="T1" fmla="*/ 19 h 19"/>
                <a:gd name="T2" fmla="*/ 13 w 130"/>
                <a:gd name="T3" fmla="*/ 19 h 19"/>
                <a:gd name="T4" fmla="*/ 0 w 130"/>
                <a:gd name="T5" fmla="*/ 10 h 19"/>
                <a:gd name="T6" fmla="*/ 0 w 130"/>
                <a:gd name="T7" fmla="*/ 2 h 19"/>
                <a:gd name="T8" fmla="*/ 2 w 130"/>
                <a:gd name="T9" fmla="*/ 0 h 19"/>
                <a:gd name="T10" fmla="*/ 102 w 130"/>
                <a:gd name="T11" fmla="*/ 0 h 19"/>
                <a:gd name="T12" fmla="*/ 103 w 130"/>
                <a:gd name="T13" fmla="*/ 2 h 19"/>
                <a:gd name="T14" fmla="*/ 102 w 130"/>
                <a:gd name="T15" fmla="*/ 4 h 19"/>
                <a:gd name="T16" fmla="*/ 4 w 130"/>
                <a:gd name="T17" fmla="*/ 4 h 19"/>
                <a:gd name="T18" fmla="*/ 4 w 130"/>
                <a:gd name="T19" fmla="*/ 10 h 19"/>
                <a:gd name="T20" fmla="*/ 13 w 130"/>
                <a:gd name="T21" fmla="*/ 15 h 19"/>
                <a:gd name="T22" fmla="*/ 128 w 130"/>
                <a:gd name="T23" fmla="*/ 15 h 19"/>
                <a:gd name="T24" fmla="*/ 130 w 130"/>
                <a:gd name="T25" fmla="*/ 17 h 19"/>
                <a:gd name="T26" fmla="*/ 128 w 130"/>
                <a:gd name="T2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9">
                  <a:moveTo>
                    <a:pt x="128" y="19"/>
                  </a:moveTo>
                  <a:cubicBezTo>
                    <a:pt x="13" y="19"/>
                    <a:pt x="13" y="19"/>
                    <a:pt x="13" y="19"/>
                  </a:cubicBezTo>
                  <a:cubicBezTo>
                    <a:pt x="5" y="19"/>
                    <a:pt x="0" y="15"/>
                    <a:pt x="0" y="10"/>
                  </a:cubicBezTo>
                  <a:cubicBezTo>
                    <a:pt x="0" y="2"/>
                    <a:pt x="0" y="2"/>
                    <a:pt x="0" y="2"/>
                  </a:cubicBezTo>
                  <a:cubicBezTo>
                    <a:pt x="0" y="1"/>
                    <a:pt x="1" y="0"/>
                    <a:pt x="2" y="0"/>
                  </a:cubicBezTo>
                  <a:cubicBezTo>
                    <a:pt x="102" y="0"/>
                    <a:pt x="102" y="0"/>
                    <a:pt x="102" y="0"/>
                  </a:cubicBezTo>
                  <a:cubicBezTo>
                    <a:pt x="103" y="0"/>
                    <a:pt x="103" y="1"/>
                    <a:pt x="103" y="2"/>
                  </a:cubicBezTo>
                  <a:cubicBezTo>
                    <a:pt x="103" y="3"/>
                    <a:pt x="103" y="4"/>
                    <a:pt x="102" y="4"/>
                  </a:cubicBezTo>
                  <a:cubicBezTo>
                    <a:pt x="4" y="4"/>
                    <a:pt x="4" y="4"/>
                    <a:pt x="4" y="4"/>
                  </a:cubicBezTo>
                  <a:cubicBezTo>
                    <a:pt x="4" y="10"/>
                    <a:pt x="4" y="10"/>
                    <a:pt x="4" y="10"/>
                  </a:cubicBezTo>
                  <a:cubicBezTo>
                    <a:pt x="4" y="13"/>
                    <a:pt x="8" y="15"/>
                    <a:pt x="13" y="15"/>
                  </a:cubicBezTo>
                  <a:cubicBezTo>
                    <a:pt x="128" y="15"/>
                    <a:pt x="128" y="15"/>
                    <a:pt x="128" y="15"/>
                  </a:cubicBezTo>
                  <a:cubicBezTo>
                    <a:pt x="129" y="15"/>
                    <a:pt x="130" y="16"/>
                    <a:pt x="130" y="17"/>
                  </a:cubicBezTo>
                  <a:cubicBezTo>
                    <a:pt x="130" y="18"/>
                    <a:pt x="129" y="19"/>
                    <a:pt x="128" y="19"/>
                  </a:cubicBezTo>
                  <a:close/>
                </a:path>
              </a:pathLst>
            </a:custGeom>
            <a:solidFill>
              <a:srgbClr val="EA2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4"/>
            <p:cNvSpPr>
              <a:spLocks/>
            </p:cNvSpPr>
            <p:nvPr userDrawn="1"/>
          </p:nvSpPr>
          <p:spPr bwMode="auto">
            <a:xfrm>
              <a:off x="-1869485" y="7302898"/>
              <a:ext cx="190663" cy="84116"/>
            </a:xfrm>
            <a:custGeom>
              <a:avLst/>
              <a:gdLst>
                <a:gd name="T0" fmla="*/ 30 w 43"/>
                <a:gd name="T1" fmla="*/ 19 h 19"/>
                <a:gd name="T2" fmla="*/ 28 w 43"/>
                <a:gd name="T3" fmla="*/ 17 h 19"/>
                <a:gd name="T4" fmla="*/ 30 w 43"/>
                <a:gd name="T5" fmla="*/ 15 h 19"/>
                <a:gd name="T6" fmla="*/ 30 w 43"/>
                <a:gd name="T7" fmla="*/ 15 h 19"/>
                <a:gd name="T8" fmla="*/ 39 w 43"/>
                <a:gd name="T9" fmla="*/ 10 h 19"/>
                <a:gd name="T10" fmla="*/ 39 w 43"/>
                <a:gd name="T11" fmla="*/ 4 h 19"/>
                <a:gd name="T12" fmla="*/ 2 w 43"/>
                <a:gd name="T13" fmla="*/ 4 h 19"/>
                <a:gd name="T14" fmla="*/ 0 w 43"/>
                <a:gd name="T15" fmla="*/ 2 h 19"/>
                <a:gd name="T16" fmla="*/ 2 w 43"/>
                <a:gd name="T17" fmla="*/ 0 h 19"/>
                <a:gd name="T18" fmla="*/ 41 w 43"/>
                <a:gd name="T19" fmla="*/ 0 h 19"/>
                <a:gd name="T20" fmla="*/ 43 w 43"/>
                <a:gd name="T21" fmla="*/ 2 h 19"/>
                <a:gd name="T22" fmla="*/ 43 w 43"/>
                <a:gd name="T23" fmla="*/ 10 h 19"/>
                <a:gd name="T24" fmla="*/ 30 w 43"/>
                <a:gd name="T2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9">
                  <a:moveTo>
                    <a:pt x="30" y="19"/>
                  </a:moveTo>
                  <a:cubicBezTo>
                    <a:pt x="29" y="19"/>
                    <a:pt x="28" y="18"/>
                    <a:pt x="28" y="17"/>
                  </a:cubicBezTo>
                  <a:cubicBezTo>
                    <a:pt x="28" y="16"/>
                    <a:pt x="29" y="15"/>
                    <a:pt x="30" y="15"/>
                  </a:cubicBezTo>
                  <a:cubicBezTo>
                    <a:pt x="30" y="15"/>
                    <a:pt x="30" y="15"/>
                    <a:pt x="30" y="15"/>
                  </a:cubicBezTo>
                  <a:cubicBezTo>
                    <a:pt x="35" y="15"/>
                    <a:pt x="39" y="13"/>
                    <a:pt x="39" y="10"/>
                  </a:cubicBezTo>
                  <a:cubicBezTo>
                    <a:pt x="39" y="4"/>
                    <a:pt x="39" y="4"/>
                    <a:pt x="39" y="4"/>
                  </a:cubicBezTo>
                  <a:cubicBezTo>
                    <a:pt x="2" y="4"/>
                    <a:pt x="2" y="4"/>
                    <a:pt x="2" y="4"/>
                  </a:cubicBezTo>
                  <a:cubicBezTo>
                    <a:pt x="1" y="4"/>
                    <a:pt x="0" y="3"/>
                    <a:pt x="0" y="2"/>
                  </a:cubicBezTo>
                  <a:cubicBezTo>
                    <a:pt x="0" y="1"/>
                    <a:pt x="1" y="0"/>
                    <a:pt x="2" y="0"/>
                  </a:cubicBezTo>
                  <a:cubicBezTo>
                    <a:pt x="41" y="0"/>
                    <a:pt x="41" y="0"/>
                    <a:pt x="41" y="0"/>
                  </a:cubicBezTo>
                  <a:cubicBezTo>
                    <a:pt x="42" y="0"/>
                    <a:pt x="43" y="1"/>
                    <a:pt x="43" y="2"/>
                  </a:cubicBezTo>
                  <a:cubicBezTo>
                    <a:pt x="43" y="10"/>
                    <a:pt x="43" y="10"/>
                    <a:pt x="43" y="10"/>
                  </a:cubicBezTo>
                  <a:cubicBezTo>
                    <a:pt x="43" y="15"/>
                    <a:pt x="38" y="19"/>
                    <a:pt x="30" y="19"/>
                  </a:cubicBezTo>
                  <a:close/>
                </a:path>
              </a:pathLst>
            </a:custGeom>
            <a:solidFill>
              <a:srgbClr val="EA2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5"/>
            <p:cNvSpPr>
              <a:spLocks noEditPoints="1"/>
            </p:cNvSpPr>
            <p:nvPr userDrawn="1"/>
          </p:nvSpPr>
          <p:spPr bwMode="auto">
            <a:xfrm>
              <a:off x="-2028371" y="7329068"/>
              <a:ext cx="80378" cy="35516"/>
            </a:xfrm>
            <a:custGeom>
              <a:avLst/>
              <a:gdLst>
                <a:gd name="T0" fmla="*/ 16 w 18"/>
                <a:gd name="T1" fmla="*/ 8 h 8"/>
                <a:gd name="T2" fmla="*/ 2 w 18"/>
                <a:gd name="T3" fmla="*/ 8 h 8"/>
                <a:gd name="T4" fmla="*/ 0 w 18"/>
                <a:gd name="T5" fmla="*/ 6 h 8"/>
                <a:gd name="T6" fmla="*/ 0 w 18"/>
                <a:gd name="T7" fmla="*/ 1 h 8"/>
                <a:gd name="T8" fmla="*/ 2 w 18"/>
                <a:gd name="T9" fmla="*/ 0 h 8"/>
                <a:gd name="T10" fmla="*/ 16 w 18"/>
                <a:gd name="T11" fmla="*/ 0 h 8"/>
                <a:gd name="T12" fmla="*/ 18 w 18"/>
                <a:gd name="T13" fmla="*/ 1 h 8"/>
                <a:gd name="T14" fmla="*/ 18 w 18"/>
                <a:gd name="T15" fmla="*/ 6 h 8"/>
                <a:gd name="T16" fmla="*/ 16 w 18"/>
                <a:gd name="T17" fmla="*/ 8 h 8"/>
                <a:gd name="T18" fmla="*/ 4 w 18"/>
                <a:gd name="T19" fmla="*/ 4 h 8"/>
                <a:gd name="T20" fmla="*/ 14 w 18"/>
                <a:gd name="T21" fmla="*/ 4 h 8"/>
                <a:gd name="T22" fmla="*/ 14 w 18"/>
                <a:gd name="T23" fmla="*/ 3 h 8"/>
                <a:gd name="T24" fmla="*/ 4 w 18"/>
                <a:gd name="T25" fmla="*/ 3 h 8"/>
                <a:gd name="T26" fmla="*/ 4 w 18"/>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8">
                  <a:moveTo>
                    <a:pt x="16" y="8"/>
                  </a:moveTo>
                  <a:cubicBezTo>
                    <a:pt x="2" y="8"/>
                    <a:pt x="2" y="8"/>
                    <a:pt x="2" y="8"/>
                  </a:cubicBezTo>
                  <a:cubicBezTo>
                    <a:pt x="1" y="8"/>
                    <a:pt x="0" y="7"/>
                    <a:pt x="0" y="6"/>
                  </a:cubicBezTo>
                  <a:cubicBezTo>
                    <a:pt x="0" y="1"/>
                    <a:pt x="0" y="1"/>
                    <a:pt x="0" y="1"/>
                  </a:cubicBezTo>
                  <a:cubicBezTo>
                    <a:pt x="0" y="0"/>
                    <a:pt x="1" y="0"/>
                    <a:pt x="2" y="0"/>
                  </a:cubicBezTo>
                  <a:cubicBezTo>
                    <a:pt x="16" y="0"/>
                    <a:pt x="16" y="0"/>
                    <a:pt x="16" y="0"/>
                  </a:cubicBezTo>
                  <a:cubicBezTo>
                    <a:pt x="17" y="0"/>
                    <a:pt x="18" y="0"/>
                    <a:pt x="18" y="1"/>
                  </a:cubicBezTo>
                  <a:cubicBezTo>
                    <a:pt x="18" y="6"/>
                    <a:pt x="18" y="6"/>
                    <a:pt x="18" y="6"/>
                  </a:cubicBezTo>
                  <a:cubicBezTo>
                    <a:pt x="18" y="7"/>
                    <a:pt x="17" y="8"/>
                    <a:pt x="16" y="8"/>
                  </a:cubicBezTo>
                  <a:close/>
                  <a:moveTo>
                    <a:pt x="4" y="4"/>
                  </a:moveTo>
                  <a:cubicBezTo>
                    <a:pt x="14" y="4"/>
                    <a:pt x="14" y="4"/>
                    <a:pt x="14" y="4"/>
                  </a:cubicBezTo>
                  <a:cubicBezTo>
                    <a:pt x="14" y="3"/>
                    <a:pt x="14" y="3"/>
                    <a:pt x="14" y="3"/>
                  </a:cubicBezTo>
                  <a:cubicBezTo>
                    <a:pt x="4" y="3"/>
                    <a:pt x="4" y="3"/>
                    <a:pt x="4" y="3"/>
                  </a:cubicBezTo>
                  <a:lnTo>
                    <a:pt x="4" y="4"/>
                  </a:lnTo>
                  <a:close/>
                </a:path>
              </a:pathLst>
            </a:custGeom>
            <a:solidFill>
              <a:srgbClr val="EA2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6"/>
            <p:cNvSpPr>
              <a:spLocks/>
            </p:cNvSpPr>
            <p:nvPr userDrawn="1"/>
          </p:nvSpPr>
          <p:spPr bwMode="auto">
            <a:xfrm>
              <a:off x="-2262026" y="6944003"/>
              <a:ext cx="547689" cy="377588"/>
            </a:xfrm>
            <a:custGeom>
              <a:avLst/>
              <a:gdLst>
                <a:gd name="T0" fmla="*/ 122 w 124"/>
                <a:gd name="T1" fmla="*/ 85 h 85"/>
                <a:gd name="T2" fmla="*/ 91 w 124"/>
                <a:gd name="T3" fmla="*/ 85 h 85"/>
                <a:gd name="T4" fmla="*/ 89 w 124"/>
                <a:gd name="T5" fmla="*/ 83 h 85"/>
                <a:gd name="T6" fmla="*/ 91 w 124"/>
                <a:gd name="T7" fmla="*/ 81 h 85"/>
                <a:gd name="T8" fmla="*/ 120 w 124"/>
                <a:gd name="T9" fmla="*/ 81 h 85"/>
                <a:gd name="T10" fmla="*/ 120 w 124"/>
                <a:gd name="T11" fmla="*/ 4 h 85"/>
                <a:gd name="T12" fmla="*/ 4 w 124"/>
                <a:gd name="T13" fmla="*/ 4 h 85"/>
                <a:gd name="T14" fmla="*/ 4 w 124"/>
                <a:gd name="T15" fmla="*/ 81 h 85"/>
                <a:gd name="T16" fmla="*/ 94 w 124"/>
                <a:gd name="T17" fmla="*/ 81 h 85"/>
                <a:gd name="T18" fmla="*/ 95 w 124"/>
                <a:gd name="T19" fmla="*/ 83 h 85"/>
                <a:gd name="T20" fmla="*/ 94 w 124"/>
                <a:gd name="T21" fmla="*/ 85 h 85"/>
                <a:gd name="T22" fmla="*/ 2 w 124"/>
                <a:gd name="T23" fmla="*/ 85 h 85"/>
                <a:gd name="T24" fmla="*/ 0 w 124"/>
                <a:gd name="T25" fmla="*/ 83 h 85"/>
                <a:gd name="T26" fmla="*/ 0 w 124"/>
                <a:gd name="T27" fmla="*/ 2 h 85"/>
                <a:gd name="T28" fmla="*/ 2 w 124"/>
                <a:gd name="T29" fmla="*/ 0 h 85"/>
                <a:gd name="T30" fmla="*/ 122 w 124"/>
                <a:gd name="T31" fmla="*/ 0 h 85"/>
                <a:gd name="T32" fmla="*/ 124 w 124"/>
                <a:gd name="T33" fmla="*/ 2 h 85"/>
                <a:gd name="T34" fmla="*/ 124 w 124"/>
                <a:gd name="T35" fmla="*/ 83 h 85"/>
                <a:gd name="T36" fmla="*/ 122 w 124"/>
                <a:gd name="T3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85">
                  <a:moveTo>
                    <a:pt x="122" y="85"/>
                  </a:moveTo>
                  <a:cubicBezTo>
                    <a:pt x="91" y="85"/>
                    <a:pt x="91" y="85"/>
                    <a:pt x="91" y="85"/>
                  </a:cubicBezTo>
                  <a:cubicBezTo>
                    <a:pt x="90" y="85"/>
                    <a:pt x="89" y="84"/>
                    <a:pt x="89" y="83"/>
                  </a:cubicBezTo>
                  <a:cubicBezTo>
                    <a:pt x="89" y="82"/>
                    <a:pt x="90" y="81"/>
                    <a:pt x="91" y="81"/>
                  </a:cubicBezTo>
                  <a:cubicBezTo>
                    <a:pt x="120" y="81"/>
                    <a:pt x="120" y="81"/>
                    <a:pt x="120" y="81"/>
                  </a:cubicBezTo>
                  <a:cubicBezTo>
                    <a:pt x="120" y="4"/>
                    <a:pt x="120" y="4"/>
                    <a:pt x="120" y="4"/>
                  </a:cubicBezTo>
                  <a:cubicBezTo>
                    <a:pt x="4" y="4"/>
                    <a:pt x="4" y="4"/>
                    <a:pt x="4" y="4"/>
                  </a:cubicBezTo>
                  <a:cubicBezTo>
                    <a:pt x="4" y="81"/>
                    <a:pt x="4" y="81"/>
                    <a:pt x="4" y="81"/>
                  </a:cubicBezTo>
                  <a:cubicBezTo>
                    <a:pt x="94" y="81"/>
                    <a:pt x="94" y="81"/>
                    <a:pt x="94" y="81"/>
                  </a:cubicBezTo>
                  <a:cubicBezTo>
                    <a:pt x="95" y="81"/>
                    <a:pt x="95" y="82"/>
                    <a:pt x="95" y="83"/>
                  </a:cubicBezTo>
                  <a:cubicBezTo>
                    <a:pt x="95" y="84"/>
                    <a:pt x="95" y="85"/>
                    <a:pt x="94" y="85"/>
                  </a:cubicBezTo>
                  <a:cubicBezTo>
                    <a:pt x="2" y="85"/>
                    <a:pt x="2" y="85"/>
                    <a:pt x="2" y="85"/>
                  </a:cubicBezTo>
                  <a:cubicBezTo>
                    <a:pt x="1" y="85"/>
                    <a:pt x="0" y="84"/>
                    <a:pt x="0" y="83"/>
                  </a:cubicBezTo>
                  <a:cubicBezTo>
                    <a:pt x="0" y="2"/>
                    <a:pt x="0" y="2"/>
                    <a:pt x="0" y="2"/>
                  </a:cubicBezTo>
                  <a:cubicBezTo>
                    <a:pt x="0" y="1"/>
                    <a:pt x="1" y="0"/>
                    <a:pt x="2" y="0"/>
                  </a:cubicBezTo>
                  <a:cubicBezTo>
                    <a:pt x="122" y="0"/>
                    <a:pt x="122" y="0"/>
                    <a:pt x="122" y="0"/>
                  </a:cubicBezTo>
                  <a:cubicBezTo>
                    <a:pt x="123" y="0"/>
                    <a:pt x="124" y="1"/>
                    <a:pt x="124" y="2"/>
                  </a:cubicBezTo>
                  <a:cubicBezTo>
                    <a:pt x="124" y="83"/>
                    <a:pt x="124" y="83"/>
                    <a:pt x="124" y="83"/>
                  </a:cubicBezTo>
                  <a:cubicBezTo>
                    <a:pt x="124" y="84"/>
                    <a:pt x="123" y="85"/>
                    <a:pt x="122" y="85"/>
                  </a:cubicBezTo>
                  <a:close/>
                </a:path>
              </a:pathLst>
            </a:custGeom>
            <a:solidFill>
              <a:srgbClr val="EA2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7"/>
            <p:cNvSpPr>
              <a:spLocks/>
            </p:cNvSpPr>
            <p:nvPr userDrawn="1"/>
          </p:nvSpPr>
          <p:spPr bwMode="auto">
            <a:xfrm>
              <a:off x="-2232118" y="6975780"/>
              <a:ext cx="487873" cy="314033"/>
            </a:xfrm>
            <a:custGeom>
              <a:avLst/>
              <a:gdLst>
                <a:gd name="T0" fmla="*/ 108 w 110"/>
                <a:gd name="T1" fmla="*/ 71 h 71"/>
                <a:gd name="T2" fmla="*/ 97 w 110"/>
                <a:gd name="T3" fmla="*/ 71 h 71"/>
                <a:gd name="T4" fmla="*/ 95 w 110"/>
                <a:gd name="T5" fmla="*/ 70 h 71"/>
                <a:gd name="T6" fmla="*/ 97 w 110"/>
                <a:gd name="T7" fmla="*/ 68 h 71"/>
                <a:gd name="T8" fmla="*/ 106 w 110"/>
                <a:gd name="T9" fmla="*/ 68 h 71"/>
                <a:gd name="T10" fmla="*/ 106 w 110"/>
                <a:gd name="T11" fmla="*/ 4 h 71"/>
                <a:gd name="T12" fmla="*/ 3 w 110"/>
                <a:gd name="T13" fmla="*/ 4 h 71"/>
                <a:gd name="T14" fmla="*/ 3 w 110"/>
                <a:gd name="T15" fmla="*/ 68 h 71"/>
                <a:gd name="T16" fmla="*/ 100 w 110"/>
                <a:gd name="T17" fmla="*/ 68 h 71"/>
                <a:gd name="T18" fmla="*/ 102 w 110"/>
                <a:gd name="T19" fmla="*/ 70 h 71"/>
                <a:gd name="T20" fmla="*/ 100 w 110"/>
                <a:gd name="T21" fmla="*/ 71 h 71"/>
                <a:gd name="T22" fmla="*/ 2 w 110"/>
                <a:gd name="T23" fmla="*/ 71 h 71"/>
                <a:gd name="T24" fmla="*/ 0 w 110"/>
                <a:gd name="T25" fmla="*/ 70 h 71"/>
                <a:gd name="T26" fmla="*/ 0 w 110"/>
                <a:gd name="T27" fmla="*/ 2 h 71"/>
                <a:gd name="T28" fmla="*/ 2 w 110"/>
                <a:gd name="T29" fmla="*/ 0 h 71"/>
                <a:gd name="T30" fmla="*/ 108 w 110"/>
                <a:gd name="T31" fmla="*/ 0 h 71"/>
                <a:gd name="T32" fmla="*/ 110 w 110"/>
                <a:gd name="T33" fmla="*/ 2 h 71"/>
                <a:gd name="T34" fmla="*/ 110 w 110"/>
                <a:gd name="T35" fmla="*/ 70 h 71"/>
                <a:gd name="T36" fmla="*/ 108 w 110"/>
                <a:gd name="T3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71">
                  <a:moveTo>
                    <a:pt x="108" y="71"/>
                  </a:moveTo>
                  <a:cubicBezTo>
                    <a:pt x="97" y="71"/>
                    <a:pt x="97" y="71"/>
                    <a:pt x="97" y="71"/>
                  </a:cubicBezTo>
                  <a:cubicBezTo>
                    <a:pt x="96" y="71"/>
                    <a:pt x="95" y="71"/>
                    <a:pt x="95" y="70"/>
                  </a:cubicBezTo>
                  <a:cubicBezTo>
                    <a:pt x="95" y="68"/>
                    <a:pt x="96" y="68"/>
                    <a:pt x="97" y="68"/>
                  </a:cubicBezTo>
                  <a:cubicBezTo>
                    <a:pt x="106" y="68"/>
                    <a:pt x="106" y="68"/>
                    <a:pt x="106" y="68"/>
                  </a:cubicBezTo>
                  <a:cubicBezTo>
                    <a:pt x="106" y="4"/>
                    <a:pt x="106" y="4"/>
                    <a:pt x="106" y="4"/>
                  </a:cubicBezTo>
                  <a:cubicBezTo>
                    <a:pt x="3" y="4"/>
                    <a:pt x="3" y="4"/>
                    <a:pt x="3" y="4"/>
                  </a:cubicBezTo>
                  <a:cubicBezTo>
                    <a:pt x="3" y="68"/>
                    <a:pt x="3" y="68"/>
                    <a:pt x="3" y="68"/>
                  </a:cubicBezTo>
                  <a:cubicBezTo>
                    <a:pt x="100" y="68"/>
                    <a:pt x="100" y="68"/>
                    <a:pt x="100" y="68"/>
                  </a:cubicBezTo>
                  <a:cubicBezTo>
                    <a:pt x="101" y="68"/>
                    <a:pt x="102" y="68"/>
                    <a:pt x="102" y="70"/>
                  </a:cubicBezTo>
                  <a:cubicBezTo>
                    <a:pt x="102" y="71"/>
                    <a:pt x="101" y="71"/>
                    <a:pt x="100" y="71"/>
                  </a:cubicBezTo>
                  <a:cubicBezTo>
                    <a:pt x="2" y="71"/>
                    <a:pt x="2" y="71"/>
                    <a:pt x="2" y="71"/>
                  </a:cubicBezTo>
                  <a:cubicBezTo>
                    <a:pt x="0" y="71"/>
                    <a:pt x="0" y="71"/>
                    <a:pt x="0" y="70"/>
                  </a:cubicBezTo>
                  <a:cubicBezTo>
                    <a:pt x="0" y="2"/>
                    <a:pt x="0" y="2"/>
                    <a:pt x="0" y="2"/>
                  </a:cubicBezTo>
                  <a:cubicBezTo>
                    <a:pt x="0" y="1"/>
                    <a:pt x="0" y="0"/>
                    <a:pt x="2" y="0"/>
                  </a:cubicBezTo>
                  <a:cubicBezTo>
                    <a:pt x="108" y="0"/>
                    <a:pt x="108" y="0"/>
                    <a:pt x="108" y="0"/>
                  </a:cubicBezTo>
                  <a:cubicBezTo>
                    <a:pt x="110" y="0"/>
                    <a:pt x="110" y="1"/>
                    <a:pt x="110" y="2"/>
                  </a:cubicBezTo>
                  <a:cubicBezTo>
                    <a:pt x="110" y="70"/>
                    <a:pt x="110" y="70"/>
                    <a:pt x="110" y="70"/>
                  </a:cubicBezTo>
                  <a:cubicBezTo>
                    <a:pt x="110" y="71"/>
                    <a:pt x="110" y="71"/>
                    <a:pt x="108" y="71"/>
                  </a:cubicBezTo>
                  <a:close/>
                </a:path>
              </a:pathLst>
            </a:custGeom>
            <a:solidFill>
              <a:srgbClr val="EA2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7" name="Group 126"/>
          <p:cNvGrpSpPr/>
          <p:nvPr userDrawn="1"/>
        </p:nvGrpSpPr>
        <p:grpSpPr bwMode="black">
          <a:xfrm>
            <a:off x="10835640" y="731520"/>
            <a:ext cx="536927" cy="364623"/>
            <a:chOff x="7477125" y="-211008"/>
            <a:chExt cx="5486400" cy="3725775"/>
          </a:xfrm>
        </p:grpSpPr>
        <p:sp>
          <p:nvSpPr>
            <p:cNvPr id="128" name="Freeform 5"/>
            <p:cNvSpPr>
              <a:spLocks/>
            </p:cNvSpPr>
            <p:nvPr userDrawn="1"/>
          </p:nvSpPr>
          <p:spPr bwMode="black">
            <a:xfrm>
              <a:off x="7477125" y="-211008"/>
              <a:ext cx="3538117"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6"/>
            <p:cNvSpPr>
              <a:spLocks/>
            </p:cNvSpPr>
            <p:nvPr userDrawn="1"/>
          </p:nvSpPr>
          <p:spPr bwMode="black">
            <a:xfrm>
              <a:off x="9093315" y="659816"/>
              <a:ext cx="3870210" cy="2544998"/>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1250364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Challenge/Solution slide">
    <p:spTree>
      <p:nvGrpSpPr>
        <p:cNvPr id="1" name=""/>
        <p:cNvGrpSpPr/>
        <p:nvPr/>
      </p:nvGrpSpPr>
      <p:grpSpPr>
        <a:xfrm>
          <a:off x="0" y="0"/>
          <a:ext cx="0" cy="0"/>
          <a:chOff x="0" y="0"/>
          <a:chExt cx="0" cy="0"/>
        </a:xfrm>
      </p:grpSpPr>
      <p:sp>
        <p:nvSpPr>
          <p:cNvPr id="5" name="Rectangle 4"/>
          <p:cNvSpPr/>
          <p:nvPr userDrawn="1"/>
        </p:nvSpPr>
        <p:spPr bwMode="hidden">
          <a:xfrm>
            <a:off x="6096000" y="0"/>
            <a:ext cx="6096000" cy="6858000"/>
          </a:xfrm>
          <a:prstGeom prst="rect">
            <a:avLst/>
          </a:prstGeom>
          <a:solidFill>
            <a:srgbClr val="EA2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4434" y="475488"/>
            <a:ext cx="5293365" cy="685800"/>
          </a:xfrm>
        </p:spPr>
        <p:txBody>
          <a:bodyPr/>
          <a:lstStyle>
            <a:lvl1pPr>
              <a:defRPr sz="2800"/>
            </a:lvl1pPr>
          </a:lstStyle>
          <a:p>
            <a:r>
              <a:rPr lang="en-US"/>
              <a:t>Click to edit Master title style</a:t>
            </a:r>
          </a:p>
        </p:txBody>
      </p:sp>
      <p:sp>
        <p:nvSpPr>
          <p:cNvPr id="3" name="Footer Placeholder 2"/>
          <p:cNvSpPr>
            <a:spLocks noGrp="1"/>
          </p:cNvSpPr>
          <p:nvPr>
            <p:ph type="ftr" sz="quarter" idx="10"/>
          </p:nvPr>
        </p:nvSpPr>
        <p:spPr/>
        <p:txBody>
          <a:bodyPr/>
          <a:lstStyle/>
          <a:p>
            <a:r>
              <a:rPr lang="en-US"/>
              <a:t>ALTARUM | Proprietary and Confidential</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D42FBCF-AC71-49E1-9070-FAF9A23C5D72}" type="slidenum">
              <a:rPr lang="en-US" smtClean="0"/>
              <a:pPr/>
              <a:t>‹#›</a:t>
            </a:fld>
            <a:endParaRPr lang="en-US"/>
          </a:p>
        </p:txBody>
      </p:sp>
      <p:grpSp>
        <p:nvGrpSpPr>
          <p:cNvPr id="9" name="Group 4"/>
          <p:cNvGrpSpPr>
            <a:grpSpLocks noChangeAspect="1"/>
          </p:cNvGrpSpPr>
          <p:nvPr userDrawn="1"/>
        </p:nvGrpSpPr>
        <p:grpSpPr bwMode="auto">
          <a:xfrm>
            <a:off x="5128294" y="1697037"/>
            <a:ext cx="1947814" cy="3657600"/>
            <a:chOff x="3259" y="1069"/>
            <a:chExt cx="1162" cy="2182"/>
          </a:xfrm>
        </p:grpSpPr>
        <p:sp>
          <p:nvSpPr>
            <p:cNvPr id="10" name="AutoShape 3"/>
            <p:cNvSpPr>
              <a:spLocks noChangeAspect="1" noChangeArrowheads="1" noTextEdit="1"/>
            </p:cNvSpPr>
            <p:nvPr/>
          </p:nvSpPr>
          <p:spPr bwMode="auto">
            <a:xfrm>
              <a:off x="3259" y="1069"/>
              <a:ext cx="1162" cy="2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5"/>
            <p:cNvSpPr>
              <a:spLocks noEditPoints="1"/>
            </p:cNvSpPr>
            <p:nvPr/>
          </p:nvSpPr>
          <p:spPr bwMode="auto">
            <a:xfrm>
              <a:off x="3259" y="1204"/>
              <a:ext cx="575" cy="1147"/>
            </a:xfrm>
            <a:custGeom>
              <a:avLst/>
              <a:gdLst>
                <a:gd name="T0" fmla="*/ 242 w 242"/>
                <a:gd name="T1" fmla="*/ 440 h 484"/>
                <a:gd name="T2" fmla="*/ 194 w 242"/>
                <a:gd name="T3" fmla="*/ 430 h 484"/>
                <a:gd name="T4" fmla="*/ 242 w 242"/>
                <a:gd name="T5" fmla="*/ 418 h 484"/>
                <a:gd name="T6" fmla="*/ 194 w 242"/>
                <a:gd name="T7" fmla="*/ 408 h 484"/>
                <a:gd name="T8" fmla="*/ 242 w 242"/>
                <a:gd name="T9" fmla="*/ 397 h 484"/>
                <a:gd name="T10" fmla="*/ 194 w 242"/>
                <a:gd name="T11" fmla="*/ 387 h 484"/>
                <a:gd name="T12" fmla="*/ 226 w 242"/>
                <a:gd name="T13" fmla="*/ 373 h 484"/>
                <a:gd name="T14" fmla="*/ 242 w 242"/>
                <a:gd name="T15" fmla="*/ 363 h 484"/>
                <a:gd name="T16" fmla="*/ 187 w 242"/>
                <a:gd name="T17" fmla="*/ 156 h 484"/>
                <a:gd name="T18" fmla="*/ 194 w 242"/>
                <a:gd name="T19" fmla="*/ 145 h 484"/>
                <a:gd name="T20" fmla="*/ 211 w 242"/>
                <a:gd name="T21" fmla="*/ 160 h 484"/>
                <a:gd name="T22" fmla="*/ 223 w 242"/>
                <a:gd name="T23" fmla="*/ 151 h 484"/>
                <a:gd name="T24" fmla="*/ 231 w 242"/>
                <a:gd name="T25" fmla="*/ 151 h 484"/>
                <a:gd name="T26" fmla="*/ 242 w 242"/>
                <a:gd name="T27" fmla="*/ 149 h 484"/>
                <a:gd name="T28" fmla="*/ 227 w 242"/>
                <a:gd name="T29" fmla="*/ 136 h 484"/>
                <a:gd name="T30" fmla="*/ 215 w 242"/>
                <a:gd name="T31" fmla="*/ 145 h 484"/>
                <a:gd name="T32" fmla="*/ 206 w 242"/>
                <a:gd name="T33" fmla="*/ 144 h 484"/>
                <a:gd name="T34" fmla="*/ 195 w 242"/>
                <a:gd name="T35" fmla="*/ 135 h 484"/>
                <a:gd name="T36" fmla="*/ 179 w 242"/>
                <a:gd name="T37" fmla="*/ 150 h 484"/>
                <a:gd name="T38" fmla="*/ 174 w 242"/>
                <a:gd name="T39" fmla="*/ 154 h 484"/>
                <a:gd name="T40" fmla="*/ 221 w 242"/>
                <a:gd name="T41" fmla="*/ 363 h 484"/>
                <a:gd name="T42" fmla="*/ 192 w 242"/>
                <a:gd name="T43" fmla="*/ 363 h 484"/>
                <a:gd name="T44" fmla="*/ 129 w 242"/>
                <a:gd name="T45" fmla="*/ 222 h 484"/>
                <a:gd name="T46" fmla="*/ 107 w 242"/>
                <a:gd name="T47" fmla="*/ 148 h 484"/>
                <a:gd name="T48" fmla="*/ 242 w 242"/>
                <a:gd name="T49" fmla="*/ 0 h 484"/>
                <a:gd name="T50" fmla="*/ 120 w 242"/>
                <a:gd name="T51" fmla="*/ 227 h 484"/>
                <a:gd name="T52" fmla="*/ 120 w 242"/>
                <a:gd name="T53" fmla="*/ 228 h 484"/>
                <a:gd name="T54" fmla="*/ 100 w 242"/>
                <a:gd name="T55" fmla="*/ 280 h 484"/>
                <a:gd name="T56" fmla="*/ 1 w 242"/>
                <a:gd name="T57" fmla="*/ 283 h 484"/>
                <a:gd name="T58" fmla="*/ 20 w 242"/>
                <a:gd name="T59" fmla="*/ 310 h 484"/>
                <a:gd name="T60" fmla="*/ 15 w 242"/>
                <a:gd name="T61" fmla="*/ 312 h 484"/>
                <a:gd name="T62" fmla="*/ 31 w 242"/>
                <a:gd name="T63" fmla="*/ 337 h 484"/>
                <a:gd name="T64" fmla="*/ 27 w 242"/>
                <a:gd name="T65" fmla="*/ 344 h 484"/>
                <a:gd name="T66" fmla="*/ 184 w 242"/>
                <a:gd name="T67" fmla="*/ 373 h 484"/>
                <a:gd name="T68" fmla="*/ 184 w 242"/>
                <a:gd name="T69" fmla="*/ 435 h 484"/>
                <a:gd name="T70" fmla="*/ 185 w 242"/>
                <a:gd name="T71" fmla="*/ 437 h 484"/>
                <a:gd name="T72" fmla="*/ 242 w 242"/>
                <a:gd name="T73" fmla="*/ 484 h 484"/>
                <a:gd name="T74" fmla="*/ 199 w 242"/>
                <a:gd name="T75" fmla="*/ 440 h 484"/>
                <a:gd name="T76" fmla="*/ 79 w 242"/>
                <a:gd name="T77" fmla="*/ 363 h 484"/>
                <a:gd name="T78" fmla="*/ 70 w 242"/>
                <a:gd name="T79" fmla="*/ 347 h 484"/>
                <a:gd name="T80" fmla="*/ 70 w 242"/>
                <a:gd name="T81" fmla="*/ 337 h 484"/>
                <a:gd name="T82" fmla="*/ 57 w 242"/>
                <a:gd name="T83" fmla="*/ 320 h 484"/>
                <a:gd name="T84" fmla="*/ 57 w 242"/>
                <a:gd name="T85" fmla="*/ 310 h 484"/>
                <a:gd name="T86" fmla="*/ 100 w 242"/>
                <a:gd name="T87" fmla="*/ 290 h 484"/>
                <a:gd name="T88" fmla="*/ 169 w 242"/>
                <a:gd name="T89" fmla="*/ 340 h 484"/>
                <a:gd name="T90" fmla="*/ 181 w 242"/>
                <a:gd name="T91" fmla="*/ 36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2" h="484">
                  <a:moveTo>
                    <a:pt x="199" y="440"/>
                  </a:moveTo>
                  <a:cubicBezTo>
                    <a:pt x="242" y="440"/>
                    <a:pt x="242" y="440"/>
                    <a:pt x="242" y="440"/>
                  </a:cubicBezTo>
                  <a:cubicBezTo>
                    <a:pt x="242" y="430"/>
                    <a:pt x="242" y="430"/>
                    <a:pt x="242" y="430"/>
                  </a:cubicBezTo>
                  <a:cubicBezTo>
                    <a:pt x="194" y="430"/>
                    <a:pt x="194" y="430"/>
                    <a:pt x="194" y="430"/>
                  </a:cubicBezTo>
                  <a:cubicBezTo>
                    <a:pt x="194" y="418"/>
                    <a:pt x="194" y="418"/>
                    <a:pt x="194" y="418"/>
                  </a:cubicBezTo>
                  <a:cubicBezTo>
                    <a:pt x="242" y="418"/>
                    <a:pt x="242" y="418"/>
                    <a:pt x="242" y="418"/>
                  </a:cubicBezTo>
                  <a:cubicBezTo>
                    <a:pt x="242" y="408"/>
                    <a:pt x="242" y="408"/>
                    <a:pt x="242" y="408"/>
                  </a:cubicBezTo>
                  <a:cubicBezTo>
                    <a:pt x="194" y="408"/>
                    <a:pt x="194" y="408"/>
                    <a:pt x="194" y="408"/>
                  </a:cubicBezTo>
                  <a:cubicBezTo>
                    <a:pt x="194" y="397"/>
                    <a:pt x="194" y="397"/>
                    <a:pt x="194" y="397"/>
                  </a:cubicBezTo>
                  <a:cubicBezTo>
                    <a:pt x="242" y="397"/>
                    <a:pt x="242" y="397"/>
                    <a:pt x="242" y="397"/>
                  </a:cubicBezTo>
                  <a:cubicBezTo>
                    <a:pt x="242" y="387"/>
                    <a:pt x="242" y="387"/>
                    <a:pt x="242" y="387"/>
                  </a:cubicBezTo>
                  <a:cubicBezTo>
                    <a:pt x="194" y="387"/>
                    <a:pt x="194" y="387"/>
                    <a:pt x="194" y="387"/>
                  </a:cubicBezTo>
                  <a:cubicBezTo>
                    <a:pt x="194" y="373"/>
                    <a:pt x="194" y="373"/>
                    <a:pt x="194" y="373"/>
                  </a:cubicBezTo>
                  <a:cubicBezTo>
                    <a:pt x="226" y="373"/>
                    <a:pt x="226" y="373"/>
                    <a:pt x="226" y="373"/>
                  </a:cubicBezTo>
                  <a:cubicBezTo>
                    <a:pt x="242" y="373"/>
                    <a:pt x="242" y="373"/>
                    <a:pt x="242" y="373"/>
                  </a:cubicBezTo>
                  <a:cubicBezTo>
                    <a:pt x="242" y="363"/>
                    <a:pt x="242" y="363"/>
                    <a:pt x="242" y="363"/>
                  </a:cubicBezTo>
                  <a:cubicBezTo>
                    <a:pt x="231" y="363"/>
                    <a:pt x="231" y="363"/>
                    <a:pt x="231" y="363"/>
                  </a:cubicBezTo>
                  <a:cubicBezTo>
                    <a:pt x="230" y="250"/>
                    <a:pt x="197" y="177"/>
                    <a:pt x="187" y="156"/>
                  </a:cubicBezTo>
                  <a:cubicBezTo>
                    <a:pt x="188" y="154"/>
                    <a:pt x="190" y="152"/>
                    <a:pt x="191" y="150"/>
                  </a:cubicBezTo>
                  <a:cubicBezTo>
                    <a:pt x="192" y="147"/>
                    <a:pt x="193" y="146"/>
                    <a:pt x="194" y="145"/>
                  </a:cubicBezTo>
                  <a:cubicBezTo>
                    <a:pt x="195" y="146"/>
                    <a:pt x="197" y="148"/>
                    <a:pt x="198" y="150"/>
                  </a:cubicBezTo>
                  <a:cubicBezTo>
                    <a:pt x="201" y="155"/>
                    <a:pt x="205" y="160"/>
                    <a:pt x="211" y="160"/>
                  </a:cubicBezTo>
                  <a:cubicBezTo>
                    <a:pt x="211" y="160"/>
                    <a:pt x="211" y="160"/>
                    <a:pt x="211" y="160"/>
                  </a:cubicBezTo>
                  <a:cubicBezTo>
                    <a:pt x="216" y="160"/>
                    <a:pt x="219" y="156"/>
                    <a:pt x="223" y="151"/>
                  </a:cubicBezTo>
                  <a:cubicBezTo>
                    <a:pt x="224" y="150"/>
                    <a:pt x="226" y="147"/>
                    <a:pt x="227" y="146"/>
                  </a:cubicBezTo>
                  <a:cubicBezTo>
                    <a:pt x="228" y="147"/>
                    <a:pt x="230" y="149"/>
                    <a:pt x="231" y="151"/>
                  </a:cubicBezTo>
                  <a:cubicBezTo>
                    <a:pt x="234" y="155"/>
                    <a:pt x="237" y="160"/>
                    <a:pt x="242" y="160"/>
                  </a:cubicBezTo>
                  <a:cubicBezTo>
                    <a:pt x="242" y="149"/>
                    <a:pt x="242" y="149"/>
                    <a:pt x="242" y="149"/>
                  </a:cubicBezTo>
                  <a:cubicBezTo>
                    <a:pt x="241" y="148"/>
                    <a:pt x="240" y="146"/>
                    <a:pt x="239" y="145"/>
                  </a:cubicBezTo>
                  <a:cubicBezTo>
                    <a:pt x="236" y="141"/>
                    <a:pt x="232" y="136"/>
                    <a:pt x="227" y="136"/>
                  </a:cubicBezTo>
                  <a:cubicBezTo>
                    <a:pt x="227" y="136"/>
                    <a:pt x="227" y="136"/>
                    <a:pt x="227" y="136"/>
                  </a:cubicBezTo>
                  <a:cubicBezTo>
                    <a:pt x="222" y="136"/>
                    <a:pt x="218" y="141"/>
                    <a:pt x="215" y="145"/>
                  </a:cubicBezTo>
                  <a:cubicBezTo>
                    <a:pt x="214" y="147"/>
                    <a:pt x="212" y="149"/>
                    <a:pt x="211" y="150"/>
                  </a:cubicBezTo>
                  <a:cubicBezTo>
                    <a:pt x="209" y="149"/>
                    <a:pt x="207" y="146"/>
                    <a:pt x="206" y="144"/>
                  </a:cubicBezTo>
                  <a:cubicBezTo>
                    <a:pt x="203" y="140"/>
                    <a:pt x="200" y="135"/>
                    <a:pt x="195" y="135"/>
                  </a:cubicBezTo>
                  <a:cubicBezTo>
                    <a:pt x="195" y="135"/>
                    <a:pt x="195" y="135"/>
                    <a:pt x="195" y="135"/>
                  </a:cubicBezTo>
                  <a:cubicBezTo>
                    <a:pt x="187" y="135"/>
                    <a:pt x="184" y="142"/>
                    <a:pt x="182" y="146"/>
                  </a:cubicBezTo>
                  <a:cubicBezTo>
                    <a:pt x="181" y="147"/>
                    <a:pt x="180" y="150"/>
                    <a:pt x="179" y="150"/>
                  </a:cubicBezTo>
                  <a:cubicBezTo>
                    <a:pt x="179" y="150"/>
                    <a:pt x="179" y="150"/>
                    <a:pt x="179" y="150"/>
                  </a:cubicBezTo>
                  <a:cubicBezTo>
                    <a:pt x="176" y="149"/>
                    <a:pt x="174" y="152"/>
                    <a:pt x="174" y="154"/>
                  </a:cubicBezTo>
                  <a:cubicBezTo>
                    <a:pt x="174" y="156"/>
                    <a:pt x="175" y="158"/>
                    <a:pt x="177" y="159"/>
                  </a:cubicBezTo>
                  <a:cubicBezTo>
                    <a:pt x="185" y="175"/>
                    <a:pt x="220" y="249"/>
                    <a:pt x="221" y="363"/>
                  </a:cubicBezTo>
                  <a:cubicBezTo>
                    <a:pt x="193" y="363"/>
                    <a:pt x="193" y="363"/>
                    <a:pt x="193" y="363"/>
                  </a:cubicBezTo>
                  <a:cubicBezTo>
                    <a:pt x="193" y="363"/>
                    <a:pt x="192" y="363"/>
                    <a:pt x="192" y="363"/>
                  </a:cubicBezTo>
                  <a:cubicBezTo>
                    <a:pt x="183" y="345"/>
                    <a:pt x="183" y="345"/>
                    <a:pt x="183" y="345"/>
                  </a:cubicBezTo>
                  <a:cubicBezTo>
                    <a:pt x="178" y="300"/>
                    <a:pt x="137" y="235"/>
                    <a:pt x="129" y="222"/>
                  </a:cubicBezTo>
                  <a:cubicBezTo>
                    <a:pt x="129" y="222"/>
                    <a:pt x="129" y="222"/>
                    <a:pt x="129" y="222"/>
                  </a:cubicBezTo>
                  <a:cubicBezTo>
                    <a:pt x="114" y="200"/>
                    <a:pt x="107" y="174"/>
                    <a:pt x="107" y="148"/>
                  </a:cubicBezTo>
                  <a:cubicBezTo>
                    <a:pt x="107" y="73"/>
                    <a:pt x="167" y="11"/>
                    <a:pt x="242" y="10"/>
                  </a:cubicBezTo>
                  <a:cubicBezTo>
                    <a:pt x="242" y="0"/>
                    <a:pt x="242" y="0"/>
                    <a:pt x="242" y="0"/>
                  </a:cubicBezTo>
                  <a:cubicBezTo>
                    <a:pt x="162" y="1"/>
                    <a:pt x="97" y="67"/>
                    <a:pt x="97" y="148"/>
                  </a:cubicBezTo>
                  <a:cubicBezTo>
                    <a:pt x="97" y="176"/>
                    <a:pt x="105" y="204"/>
                    <a:pt x="120" y="227"/>
                  </a:cubicBezTo>
                  <a:cubicBezTo>
                    <a:pt x="120" y="227"/>
                    <a:pt x="120" y="227"/>
                    <a:pt x="120" y="227"/>
                  </a:cubicBezTo>
                  <a:cubicBezTo>
                    <a:pt x="120" y="227"/>
                    <a:pt x="120" y="228"/>
                    <a:pt x="120" y="228"/>
                  </a:cubicBezTo>
                  <a:cubicBezTo>
                    <a:pt x="127" y="238"/>
                    <a:pt x="153" y="279"/>
                    <a:pt x="166" y="317"/>
                  </a:cubicBezTo>
                  <a:cubicBezTo>
                    <a:pt x="153" y="301"/>
                    <a:pt x="131" y="280"/>
                    <a:pt x="100" y="280"/>
                  </a:cubicBezTo>
                  <a:cubicBezTo>
                    <a:pt x="5" y="280"/>
                    <a:pt x="5" y="280"/>
                    <a:pt x="5" y="280"/>
                  </a:cubicBezTo>
                  <a:cubicBezTo>
                    <a:pt x="4" y="280"/>
                    <a:pt x="2" y="281"/>
                    <a:pt x="1" y="283"/>
                  </a:cubicBezTo>
                  <a:cubicBezTo>
                    <a:pt x="0" y="284"/>
                    <a:pt x="0" y="286"/>
                    <a:pt x="1" y="287"/>
                  </a:cubicBezTo>
                  <a:cubicBezTo>
                    <a:pt x="1" y="288"/>
                    <a:pt x="6" y="301"/>
                    <a:pt x="20" y="310"/>
                  </a:cubicBezTo>
                  <a:cubicBezTo>
                    <a:pt x="19" y="310"/>
                    <a:pt x="19" y="310"/>
                    <a:pt x="19" y="310"/>
                  </a:cubicBezTo>
                  <a:cubicBezTo>
                    <a:pt x="18" y="310"/>
                    <a:pt x="16" y="311"/>
                    <a:pt x="15" y="312"/>
                  </a:cubicBezTo>
                  <a:cubicBezTo>
                    <a:pt x="15" y="314"/>
                    <a:pt x="14" y="315"/>
                    <a:pt x="15" y="317"/>
                  </a:cubicBezTo>
                  <a:cubicBezTo>
                    <a:pt x="15" y="318"/>
                    <a:pt x="18" y="329"/>
                    <a:pt x="31" y="337"/>
                  </a:cubicBezTo>
                  <a:cubicBezTo>
                    <a:pt x="30" y="337"/>
                    <a:pt x="29" y="338"/>
                    <a:pt x="28" y="339"/>
                  </a:cubicBezTo>
                  <a:cubicBezTo>
                    <a:pt x="27" y="341"/>
                    <a:pt x="27" y="342"/>
                    <a:pt x="27" y="344"/>
                  </a:cubicBezTo>
                  <a:cubicBezTo>
                    <a:pt x="28" y="345"/>
                    <a:pt x="38" y="373"/>
                    <a:pt x="79" y="373"/>
                  </a:cubicBezTo>
                  <a:cubicBezTo>
                    <a:pt x="184" y="373"/>
                    <a:pt x="184" y="373"/>
                    <a:pt x="184" y="373"/>
                  </a:cubicBezTo>
                  <a:cubicBezTo>
                    <a:pt x="184" y="435"/>
                    <a:pt x="184" y="435"/>
                    <a:pt x="184" y="435"/>
                  </a:cubicBezTo>
                  <a:cubicBezTo>
                    <a:pt x="184" y="435"/>
                    <a:pt x="184" y="435"/>
                    <a:pt x="184" y="435"/>
                  </a:cubicBezTo>
                  <a:cubicBezTo>
                    <a:pt x="184" y="436"/>
                    <a:pt x="184" y="436"/>
                    <a:pt x="184" y="437"/>
                  </a:cubicBezTo>
                  <a:cubicBezTo>
                    <a:pt x="184" y="437"/>
                    <a:pt x="185" y="437"/>
                    <a:pt x="185" y="437"/>
                  </a:cubicBezTo>
                  <a:cubicBezTo>
                    <a:pt x="185" y="437"/>
                    <a:pt x="185" y="438"/>
                    <a:pt x="185" y="438"/>
                  </a:cubicBezTo>
                  <a:cubicBezTo>
                    <a:pt x="186" y="440"/>
                    <a:pt x="214" y="482"/>
                    <a:pt x="242" y="484"/>
                  </a:cubicBezTo>
                  <a:cubicBezTo>
                    <a:pt x="242" y="474"/>
                    <a:pt x="242" y="474"/>
                    <a:pt x="242" y="474"/>
                  </a:cubicBezTo>
                  <a:cubicBezTo>
                    <a:pt x="226" y="472"/>
                    <a:pt x="209" y="453"/>
                    <a:pt x="199" y="440"/>
                  </a:cubicBezTo>
                  <a:close/>
                  <a:moveTo>
                    <a:pt x="176" y="363"/>
                  </a:moveTo>
                  <a:cubicBezTo>
                    <a:pt x="79" y="363"/>
                    <a:pt x="79" y="363"/>
                    <a:pt x="79" y="363"/>
                  </a:cubicBezTo>
                  <a:cubicBezTo>
                    <a:pt x="57" y="363"/>
                    <a:pt x="46" y="354"/>
                    <a:pt x="41" y="347"/>
                  </a:cubicBezTo>
                  <a:cubicBezTo>
                    <a:pt x="70" y="347"/>
                    <a:pt x="70" y="347"/>
                    <a:pt x="70" y="347"/>
                  </a:cubicBezTo>
                  <a:cubicBezTo>
                    <a:pt x="73" y="347"/>
                    <a:pt x="75" y="345"/>
                    <a:pt x="75" y="342"/>
                  </a:cubicBezTo>
                  <a:cubicBezTo>
                    <a:pt x="75" y="339"/>
                    <a:pt x="73" y="337"/>
                    <a:pt x="70" y="337"/>
                  </a:cubicBezTo>
                  <a:cubicBezTo>
                    <a:pt x="45" y="337"/>
                    <a:pt x="33" y="327"/>
                    <a:pt x="28" y="320"/>
                  </a:cubicBezTo>
                  <a:cubicBezTo>
                    <a:pt x="57" y="320"/>
                    <a:pt x="57" y="320"/>
                    <a:pt x="57" y="320"/>
                  </a:cubicBezTo>
                  <a:cubicBezTo>
                    <a:pt x="59" y="320"/>
                    <a:pt x="62" y="318"/>
                    <a:pt x="62" y="315"/>
                  </a:cubicBezTo>
                  <a:cubicBezTo>
                    <a:pt x="62" y="313"/>
                    <a:pt x="59" y="310"/>
                    <a:pt x="57" y="310"/>
                  </a:cubicBezTo>
                  <a:cubicBezTo>
                    <a:pt x="32" y="310"/>
                    <a:pt x="19" y="298"/>
                    <a:pt x="14" y="290"/>
                  </a:cubicBezTo>
                  <a:cubicBezTo>
                    <a:pt x="100" y="290"/>
                    <a:pt x="100" y="290"/>
                    <a:pt x="100" y="290"/>
                  </a:cubicBezTo>
                  <a:cubicBezTo>
                    <a:pt x="144" y="290"/>
                    <a:pt x="169" y="339"/>
                    <a:pt x="169" y="340"/>
                  </a:cubicBezTo>
                  <a:cubicBezTo>
                    <a:pt x="169" y="340"/>
                    <a:pt x="169" y="340"/>
                    <a:pt x="169" y="340"/>
                  </a:cubicBezTo>
                  <a:cubicBezTo>
                    <a:pt x="173" y="348"/>
                    <a:pt x="173" y="348"/>
                    <a:pt x="173" y="348"/>
                  </a:cubicBezTo>
                  <a:cubicBezTo>
                    <a:pt x="181" y="363"/>
                    <a:pt x="181" y="363"/>
                    <a:pt x="181" y="363"/>
                  </a:cubicBezTo>
                  <a:lnTo>
                    <a:pt x="176" y="363"/>
                  </a:lnTo>
                  <a:close/>
                </a:path>
              </a:pathLst>
            </a:custGeom>
            <a:solidFill>
              <a:srgbClr val="EA2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noEditPoints="1"/>
            </p:cNvSpPr>
            <p:nvPr/>
          </p:nvSpPr>
          <p:spPr bwMode="auto">
            <a:xfrm>
              <a:off x="3834" y="1204"/>
              <a:ext cx="585" cy="1147"/>
            </a:xfrm>
            <a:custGeom>
              <a:avLst/>
              <a:gdLst>
                <a:gd name="T0" fmla="*/ 62 w 246"/>
                <a:gd name="T1" fmla="*/ 437 h 484"/>
                <a:gd name="T2" fmla="*/ 62 w 246"/>
                <a:gd name="T3" fmla="*/ 435 h 484"/>
                <a:gd name="T4" fmla="*/ 62 w 246"/>
                <a:gd name="T5" fmla="*/ 373 h 484"/>
                <a:gd name="T6" fmla="*/ 219 w 246"/>
                <a:gd name="T7" fmla="*/ 344 h 484"/>
                <a:gd name="T8" fmla="*/ 215 w 246"/>
                <a:gd name="T9" fmla="*/ 337 h 484"/>
                <a:gd name="T10" fmla="*/ 231 w 246"/>
                <a:gd name="T11" fmla="*/ 312 h 484"/>
                <a:gd name="T12" fmla="*/ 226 w 246"/>
                <a:gd name="T13" fmla="*/ 310 h 484"/>
                <a:gd name="T14" fmla="*/ 245 w 246"/>
                <a:gd name="T15" fmla="*/ 283 h 484"/>
                <a:gd name="T16" fmla="*/ 147 w 246"/>
                <a:gd name="T17" fmla="*/ 280 h 484"/>
                <a:gd name="T18" fmla="*/ 127 w 246"/>
                <a:gd name="T19" fmla="*/ 228 h 484"/>
                <a:gd name="T20" fmla="*/ 127 w 246"/>
                <a:gd name="T21" fmla="*/ 227 h 484"/>
                <a:gd name="T22" fmla="*/ 131 w 246"/>
                <a:gd name="T23" fmla="*/ 74 h 484"/>
                <a:gd name="T24" fmla="*/ 3 w 246"/>
                <a:gd name="T25" fmla="*/ 0 h 484"/>
                <a:gd name="T26" fmla="*/ 0 w 246"/>
                <a:gd name="T27" fmla="*/ 10 h 484"/>
                <a:gd name="T28" fmla="*/ 122 w 246"/>
                <a:gd name="T29" fmla="*/ 79 h 484"/>
                <a:gd name="T30" fmla="*/ 140 w 246"/>
                <a:gd name="T31" fmla="*/ 148 h 484"/>
                <a:gd name="T32" fmla="*/ 119 w 246"/>
                <a:gd name="T33" fmla="*/ 222 h 484"/>
                <a:gd name="T34" fmla="*/ 63 w 246"/>
                <a:gd name="T35" fmla="*/ 346 h 484"/>
                <a:gd name="T36" fmla="*/ 51 w 246"/>
                <a:gd name="T37" fmla="*/ 363 h 484"/>
                <a:gd name="T38" fmla="*/ 70 w 246"/>
                <a:gd name="T39" fmla="*/ 159 h 484"/>
                <a:gd name="T40" fmla="*/ 67 w 246"/>
                <a:gd name="T41" fmla="*/ 150 h 484"/>
                <a:gd name="T42" fmla="*/ 51 w 246"/>
                <a:gd name="T43" fmla="*/ 135 h 484"/>
                <a:gd name="T44" fmla="*/ 38 w 246"/>
                <a:gd name="T45" fmla="*/ 145 h 484"/>
                <a:gd name="T46" fmla="*/ 31 w 246"/>
                <a:gd name="T47" fmla="*/ 146 h 484"/>
                <a:gd name="T48" fmla="*/ 17 w 246"/>
                <a:gd name="T49" fmla="*/ 136 h 484"/>
                <a:gd name="T50" fmla="*/ 1 w 246"/>
                <a:gd name="T51" fmla="*/ 150 h 484"/>
                <a:gd name="T52" fmla="*/ 0 w 246"/>
                <a:gd name="T53" fmla="*/ 160 h 484"/>
                <a:gd name="T54" fmla="*/ 15 w 246"/>
                <a:gd name="T55" fmla="*/ 150 h 484"/>
                <a:gd name="T56" fmla="*/ 23 w 246"/>
                <a:gd name="T57" fmla="*/ 152 h 484"/>
                <a:gd name="T58" fmla="*/ 46 w 246"/>
                <a:gd name="T59" fmla="*/ 151 h 484"/>
                <a:gd name="T60" fmla="*/ 54 w 246"/>
                <a:gd name="T61" fmla="*/ 150 h 484"/>
                <a:gd name="T62" fmla="*/ 16 w 246"/>
                <a:gd name="T63" fmla="*/ 363 h 484"/>
                <a:gd name="T64" fmla="*/ 0 w 246"/>
                <a:gd name="T65" fmla="*/ 373 h 484"/>
                <a:gd name="T66" fmla="*/ 51 w 246"/>
                <a:gd name="T67" fmla="*/ 373 h 484"/>
                <a:gd name="T68" fmla="*/ 52 w 246"/>
                <a:gd name="T69" fmla="*/ 387 h 484"/>
                <a:gd name="T70" fmla="*/ 0 w 246"/>
                <a:gd name="T71" fmla="*/ 397 h 484"/>
                <a:gd name="T72" fmla="*/ 52 w 246"/>
                <a:gd name="T73" fmla="*/ 408 h 484"/>
                <a:gd name="T74" fmla="*/ 0 w 246"/>
                <a:gd name="T75" fmla="*/ 418 h 484"/>
                <a:gd name="T76" fmla="*/ 52 w 246"/>
                <a:gd name="T77" fmla="*/ 430 h 484"/>
                <a:gd name="T78" fmla="*/ 0 w 246"/>
                <a:gd name="T79" fmla="*/ 440 h 484"/>
                <a:gd name="T80" fmla="*/ 2 w 246"/>
                <a:gd name="T81" fmla="*/ 474 h 484"/>
                <a:gd name="T82" fmla="*/ 0 w 246"/>
                <a:gd name="T83" fmla="*/ 484 h 484"/>
                <a:gd name="T84" fmla="*/ 62 w 246"/>
                <a:gd name="T85" fmla="*/ 438 h 484"/>
                <a:gd name="T86" fmla="*/ 78 w 246"/>
                <a:gd name="T87" fmla="*/ 340 h 484"/>
                <a:gd name="T88" fmla="*/ 147 w 246"/>
                <a:gd name="T89" fmla="*/ 290 h 484"/>
                <a:gd name="T90" fmla="*/ 190 w 246"/>
                <a:gd name="T91" fmla="*/ 310 h 484"/>
                <a:gd name="T92" fmla="*/ 190 w 246"/>
                <a:gd name="T93" fmla="*/ 320 h 484"/>
                <a:gd name="T94" fmla="*/ 176 w 246"/>
                <a:gd name="T95" fmla="*/ 337 h 484"/>
                <a:gd name="T96" fmla="*/ 176 w 246"/>
                <a:gd name="T97" fmla="*/ 347 h 484"/>
                <a:gd name="T98" fmla="*/ 168 w 246"/>
                <a:gd name="T99" fmla="*/ 363 h 484"/>
                <a:gd name="T100" fmla="*/ 66 w 246"/>
                <a:gd name="T101" fmla="*/ 36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484">
                  <a:moveTo>
                    <a:pt x="62" y="438"/>
                  </a:moveTo>
                  <a:cubicBezTo>
                    <a:pt x="62" y="438"/>
                    <a:pt x="62" y="437"/>
                    <a:pt x="62" y="437"/>
                  </a:cubicBezTo>
                  <a:cubicBezTo>
                    <a:pt x="62" y="437"/>
                    <a:pt x="62" y="437"/>
                    <a:pt x="62" y="437"/>
                  </a:cubicBezTo>
                  <a:cubicBezTo>
                    <a:pt x="62" y="436"/>
                    <a:pt x="62" y="436"/>
                    <a:pt x="62" y="435"/>
                  </a:cubicBezTo>
                  <a:cubicBezTo>
                    <a:pt x="62" y="435"/>
                    <a:pt x="62" y="435"/>
                    <a:pt x="62" y="435"/>
                  </a:cubicBezTo>
                  <a:cubicBezTo>
                    <a:pt x="62" y="373"/>
                    <a:pt x="62" y="373"/>
                    <a:pt x="62" y="373"/>
                  </a:cubicBezTo>
                  <a:cubicBezTo>
                    <a:pt x="168" y="373"/>
                    <a:pt x="168" y="373"/>
                    <a:pt x="168" y="373"/>
                  </a:cubicBezTo>
                  <a:cubicBezTo>
                    <a:pt x="209" y="373"/>
                    <a:pt x="219" y="345"/>
                    <a:pt x="219" y="344"/>
                  </a:cubicBezTo>
                  <a:cubicBezTo>
                    <a:pt x="220" y="342"/>
                    <a:pt x="220" y="341"/>
                    <a:pt x="219" y="339"/>
                  </a:cubicBezTo>
                  <a:cubicBezTo>
                    <a:pt x="218" y="338"/>
                    <a:pt x="217" y="337"/>
                    <a:pt x="215" y="337"/>
                  </a:cubicBezTo>
                  <a:cubicBezTo>
                    <a:pt x="228" y="329"/>
                    <a:pt x="232" y="318"/>
                    <a:pt x="232" y="317"/>
                  </a:cubicBezTo>
                  <a:cubicBezTo>
                    <a:pt x="232" y="315"/>
                    <a:pt x="232" y="314"/>
                    <a:pt x="231" y="312"/>
                  </a:cubicBezTo>
                  <a:cubicBezTo>
                    <a:pt x="230" y="311"/>
                    <a:pt x="229" y="310"/>
                    <a:pt x="227" y="310"/>
                  </a:cubicBezTo>
                  <a:cubicBezTo>
                    <a:pt x="226" y="310"/>
                    <a:pt x="226" y="310"/>
                    <a:pt x="226" y="310"/>
                  </a:cubicBezTo>
                  <a:cubicBezTo>
                    <a:pt x="241" y="301"/>
                    <a:pt x="245" y="288"/>
                    <a:pt x="246" y="287"/>
                  </a:cubicBezTo>
                  <a:cubicBezTo>
                    <a:pt x="246" y="286"/>
                    <a:pt x="246" y="284"/>
                    <a:pt x="245" y="283"/>
                  </a:cubicBezTo>
                  <a:cubicBezTo>
                    <a:pt x="244" y="281"/>
                    <a:pt x="243" y="280"/>
                    <a:pt x="241" y="280"/>
                  </a:cubicBezTo>
                  <a:cubicBezTo>
                    <a:pt x="147" y="280"/>
                    <a:pt x="147" y="280"/>
                    <a:pt x="147" y="280"/>
                  </a:cubicBezTo>
                  <a:cubicBezTo>
                    <a:pt x="115" y="280"/>
                    <a:pt x="93" y="301"/>
                    <a:pt x="81" y="317"/>
                  </a:cubicBezTo>
                  <a:cubicBezTo>
                    <a:pt x="93" y="282"/>
                    <a:pt x="118" y="242"/>
                    <a:pt x="127" y="228"/>
                  </a:cubicBezTo>
                  <a:cubicBezTo>
                    <a:pt x="127" y="228"/>
                    <a:pt x="127" y="228"/>
                    <a:pt x="127" y="228"/>
                  </a:cubicBezTo>
                  <a:cubicBezTo>
                    <a:pt x="127" y="227"/>
                    <a:pt x="127" y="227"/>
                    <a:pt x="127" y="227"/>
                  </a:cubicBezTo>
                  <a:cubicBezTo>
                    <a:pt x="142" y="204"/>
                    <a:pt x="150" y="176"/>
                    <a:pt x="150" y="148"/>
                  </a:cubicBezTo>
                  <a:cubicBezTo>
                    <a:pt x="150" y="122"/>
                    <a:pt x="144" y="97"/>
                    <a:pt x="131" y="74"/>
                  </a:cubicBezTo>
                  <a:cubicBezTo>
                    <a:pt x="131" y="74"/>
                    <a:pt x="131" y="74"/>
                    <a:pt x="131" y="74"/>
                  </a:cubicBezTo>
                  <a:cubicBezTo>
                    <a:pt x="105" y="28"/>
                    <a:pt x="56" y="0"/>
                    <a:pt x="3" y="0"/>
                  </a:cubicBezTo>
                  <a:cubicBezTo>
                    <a:pt x="2" y="0"/>
                    <a:pt x="1" y="0"/>
                    <a:pt x="0" y="0"/>
                  </a:cubicBezTo>
                  <a:cubicBezTo>
                    <a:pt x="0" y="10"/>
                    <a:pt x="0" y="10"/>
                    <a:pt x="0" y="10"/>
                  </a:cubicBezTo>
                  <a:cubicBezTo>
                    <a:pt x="1" y="10"/>
                    <a:pt x="2" y="10"/>
                    <a:pt x="3" y="10"/>
                  </a:cubicBezTo>
                  <a:cubicBezTo>
                    <a:pt x="52" y="10"/>
                    <a:pt x="98" y="36"/>
                    <a:pt x="122" y="79"/>
                  </a:cubicBezTo>
                  <a:cubicBezTo>
                    <a:pt x="122" y="79"/>
                    <a:pt x="122" y="79"/>
                    <a:pt x="122" y="79"/>
                  </a:cubicBezTo>
                  <a:cubicBezTo>
                    <a:pt x="134" y="100"/>
                    <a:pt x="140" y="124"/>
                    <a:pt x="140" y="148"/>
                  </a:cubicBezTo>
                  <a:cubicBezTo>
                    <a:pt x="140" y="174"/>
                    <a:pt x="133" y="200"/>
                    <a:pt x="119" y="222"/>
                  </a:cubicBezTo>
                  <a:cubicBezTo>
                    <a:pt x="119" y="222"/>
                    <a:pt x="119" y="222"/>
                    <a:pt x="119" y="222"/>
                  </a:cubicBezTo>
                  <a:cubicBezTo>
                    <a:pt x="118" y="223"/>
                    <a:pt x="118" y="223"/>
                    <a:pt x="118" y="223"/>
                  </a:cubicBezTo>
                  <a:cubicBezTo>
                    <a:pt x="106" y="242"/>
                    <a:pt x="68" y="304"/>
                    <a:pt x="63" y="346"/>
                  </a:cubicBezTo>
                  <a:cubicBezTo>
                    <a:pt x="55" y="363"/>
                    <a:pt x="55" y="363"/>
                    <a:pt x="55" y="363"/>
                  </a:cubicBezTo>
                  <a:cubicBezTo>
                    <a:pt x="54" y="363"/>
                    <a:pt x="52" y="363"/>
                    <a:pt x="51" y="363"/>
                  </a:cubicBezTo>
                  <a:cubicBezTo>
                    <a:pt x="26" y="363"/>
                    <a:pt x="26" y="363"/>
                    <a:pt x="26" y="363"/>
                  </a:cubicBezTo>
                  <a:cubicBezTo>
                    <a:pt x="27" y="249"/>
                    <a:pt x="61" y="175"/>
                    <a:pt x="70" y="159"/>
                  </a:cubicBezTo>
                  <a:cubicBezTo>
                    <a:pt x="71" y="158"/>
                    <a:pt x="73" y="156"/>
                    <a:pt x="72" y="154"/>
                  </a:cubicBezTo>
                  <a:cubicBezTo>
                    <a:pt x="72" y="152"/>
                    <a:pt x="70" y="150"/>
                    <a:pt x="67" y="150"/>
                  </a:cubicBezTo>
                  <a:cubicBezTo>
                    <a:pt x="66" y="149"/>
                    <a:pt x="63" y="145"/>
                    <a:pt x="61" y="143"/>
                  </a:cubicBezTo>
                  <a:cubicBezTo>
                    <a:pt x="58" y="139"/>
                    <a:pt x="55" y="135"/>
                    <a:pt x="51" y="135"/>
                  </a:cubicBezTo>
                  <a:cubicBezTo>
                    <a:pt x="51" y="135"/>
                    <a:pt x="50" y="135"/>
                    <a:pt x="50" y="135"/>
                  </a:cubicBezTo>
                  <a:cubicBezTo>
                    <a:pt x="45" y="136"/>
                    <a:pt x="41" y="141"/>
                    <a:pt x="38" y="145"/>
                  </a:cubicBezTo>
                  <a:cubicBezTo>
                    <a:pt x="37" y="147"/>
                    <a:pt x="35" y="149"/>
                    <a:pt x="34" y="150"/>
                  </a:cubicBezTo>
                  <a:cubicBezTo>
                    <a:pt x="33" y="149"/>
                    <a:pt x="32" y="147"/>
                    <a:pt x="31" y="146"/>
                  </a:cubicBezTo>
                  <a:cubicBezTo>
                    <a:pt x="28" y="141"/>
                    <a:pt x="24" y="136"/>
                    <a:pt x="17" y="136"/>
                  </a:cubicBezTo>
                  <a:cubicBezTo>
                    <a:pt x="17" y="136"/>
                    <a:pt x="17" y="136"/>
                    <a:pt x="17" y="136"/>
                  </a:cubicBezTo>
                  <a:cubicBezTo>
                    <a:pt x="13" y="136"/>
                    <a:pt x="10" y="140"/>
                    <a:pt x="7" y="144"/>
                  </a:cubicBezTo>
                  <a:cubicBezTo>
                    <a:pt x="5" y="146"/>
                    <a:pt x="3" y="149"/>
                    <a:pt x="1" y="150"/>
                  </a:cubicBezTo>
                  <a:cubicBezTo>
                    <a:pt x="1" y="150"/>
                    <a:pt x="0" y="149"/>
                    <a:pt x="0" y="149"/>
                  </a:cubicBezTo>
                  <a:cubicBezTo>
                    <a:pt x="0" y="160"/>
                    <a:pt x="0" y="160"/>
                    <a:pt x="0" y="160"/>
                  </a:cubicBezTo>
                  <a:cubicBezTo>
                    <a:pt x="0" y="160"/>
                    <a:pt x="1" y="160"/>
                    <a:pt x="1" y="160"/>
                  </a:cubicBezTo>
                  <a:cubicBezTo>
                    <a:pt x="7" y="160"/>
                    <a:pt x="11" y="155"/>
                    <a:pt x="15" y="150"/>
                  </a:cubicBezTo>
                  <a:cubicBezTo>
                    <a:pt x="16" y="149"/>
                    <a:pt x="17" y="147"/>
                    <a:pt x="18" y="146"/>
                  </a:cubicBezTo>
                  <a:cubicBezTo>
                    <a:pt x="19" y="147"/>
                    <a:pt x="22" y="150"/>
                    <a:pt x="23" y="152"/>
                  </a:cubicBezTo>
                  <a:cubicBezTo>
                    <a:pt x="26" y="156"/>
                    <a:pt x="29" y="160"/>
                    <a:pt x="34" y="160"/>
                  </a:cubicBezTo>
                  <a:cubicBezTo>
                    <a:pt x="39" y="160"/>
                    <a:pt x="43" y="156"/>
                    <a:pt x="46" y="151"/>
                  </a:cubicBezTo>
                  <a:cubicBezTo>
                    <a:pt x="47" y="150"/>
                    <a:pt x="49" y="147"/>
                    <a:pt x="50" y="146"/>
                  </a:cubicBezTo>
                  <a:cubicBezTo>
                    <a:pt x="51" y="147"/>
                    <a:pt x="53" y="148"/>
                    <a:pt x="54" y="150"/>
                  </a:cubicBezTo>
                  <a:cubicBezTo>
                    <a:pt x="55" y="152"/>
                    <a:pt x="57" y="154"/>
                    <a:pt x="60" y="156"/>
                  </a:cubicBezTo>
                  <a:cubicBezTo>
                    <a:pt x="49" y="177"/>
                    <a:pt x="17" y="250"/>
                    <a:pt x="16" y="363"/>
                  </a:cubicBezTo>
                  <a:cubicBezTo>
                    <a:pt x="0" y="363"/>
                    <a:pt x="0" y="363"/>
                    <a:pt x="0" y="363"/>
                  </a:cubicBezTo>
                  <a:cubicBezTo>
                    <a:pt x="0" y="373"/>
                    <a:pt x="0" y="373"/>
                    <a:pt x="0" y="373"/>
                  </a:cubicBezTo>
                  <a:cubicBezTo>
                    <a:pt x="21" y="373"/>
                    <a:pt x="21" y="373"/>
                    <a:pt x="21" y="373"/>
                  </a:cubicBezTo>
                  <a:cubicBezTo>
                    <a:pt x="51" y="373"/>
                    <a:pt x="51" y="373"/>
                    <a:pt x="51" y="373"/>
                  </a:cubicBezTo>
                  <a:cubicBezTo>
                    <a:pt x="52" y="373"/>
                    <a:pt x="52" y="373"/>
                    <a:pt x="52" y="373"/>
                  </a:cubicBezTo>
                  <a:cubicBezTo>
                    <a:pt x="52" y="387"/>
                    <a:pt x="52" y="387"/>
                    <a:pt x="52" y="387"/>
                  </a:cubicBezTo>
                  <a:cubicBezTo>
                    <a:pt x="0" y="387"/>
                    <a:pt x="0" y="387"/>
                    <a:pt x="0" y="387"/>
                  </a:cubicBezTo>
                  <a:cubicBezTo>
                    <a:pt x="0" y="397"/>
                    <a:pt x="0" y="397"/>
                    <a:pt x="0" y="397"/>
                  </a:cubicBezTo>
                  <a:cubicBezTo>
                    <a:pt x="52" y="397"/>
                    <a:pt x="52" y="397"/>
                    <a:pt x="52" y="397"/>
                  </a:cubicBezTo>
                  <a:cubicBezTo>
                    <a:pt x="52" y="408"/>
                    <a:pt x="52" y="408"/>
                    <a:pt x="52" y="408"/>
                  </a:cubicBezTo>
                  <a:cubicBezTo>
                    <a:pt x="0" y="408"/>
                    <a:pt x="0" y="408"/>
                    <a:pt x="0" y="408"/>
                  </a:cubicBezTo>
                  <a:cubicBezTo>
                    <a:pt x="0" y="418"/>
                    <a:pt x="0" y="418"/>
                    <a:pt x="0" y="418"/>
                  </a:cubicBezTo>
                  <a:cubicBezTo>
                    <a:pt x="52" y="418"/>
                    <a:pt x="52" y="418"/>
                    <a:pt x="52" y="418"/>
                  </a:cubicBezTo>
                  <a:cubicBezTo>
                    <a:pt x="52" y="430"/>
                    <a:pt x="52" y="430"/>
                    <a:pt x="52" y="430"/>
                  </a:cubicBezTo>
                  <a:cubicBezTo>
                    <a:pt x="0" y="430"/>
                    <a:pt x="0" y="430"/>
                    <a:pt x="0" y="430"/>
                  </a:cubicBezTo>
                  <a:cubicBezTo>
                    <a:pt x="0" y="440"/>
                    <a:pt x="0" y="440"/>
                    <a:pt x="0" y="440"/>
                  </a:cubicBezTo>
                  <a:cubicBezTo>
                    <a:pt x="48" y="440"/>
                    <a:pt x="48" y="440"/>
                    <a:pt x="48" y="440"/>
                  </a:cubicBezTo>
                  <a:cubicBezTo>
                    <a:pt x="37" y="454"/>
                    <a:pt x="18" y="474"/>
                    <a:pt x="2" y="474"/>
                  </a:cubicBezTo>
                  <a:cubicBezTo>
                    <a:pt x="1" y="474"/>
                    <a:pt x="1" y="474"/>
                    <a:pt x="0" y="474"/>
                  </a:cubicBezTo>
                  <a:cubicBezTo>
                    <a:pt x="0" y="484"/>
                    <a:pt x="0" y="484"/>
                    <a:pt x="0" y="484"/>
                  </a:cubicBezTo>
                  <a:cubicBezTo>
                    <a:pt x="1" y="484"/>
                    <a:pt x="1" y="484"/>
                    <a:pt x="2" y="484"/>
                  </a:cubicBezTo>
                  <a:cubicBezTo>
                    <a:pt x="31" y="484"/>
                    <a:pt x="60" y="440"/>
                    <a:pt x="62" y="438"/>
                  </a:cubicBezTo>
                  <a:close/>
                  <a:moveTo>
                    <a:pt x="73" y="349"/>
                  </a:moveTo>
                  <a:cubicBezTo>
                    <a:pt x="78" y="340"/>
                    <a:pt x="78" y="340"/>
                    <a:pt x="78" y="340"/>
                  </a:cubicBezTo>
                  <a:cubicBezTo>
                    <a:pt x="78" y="340"/>
                    <a:pt x="78" y="340"/>
                    <a:pt x="78" y="340"/>
                  </a:cubicBezTo>
                  <a:cubicBezTo>
                    <a:pt x="78" y="339"/>
                    <a:pt x="102" y="290"/>
                    <a:pt x="147" y="290"/>
                  </a:cubicBezTo>
                  <a:cubicBezTo>
                    <a:pt x="233" y="290"/>
                    <a:pt x="233" y="290"/>
                    <a:pt x="233" y="290"/>
                  </a:cubicBezTo>
                  <a:cubicBezTo>
                    <a:pt x="227" y="298"/>
                    <a:pt x="215" y="310"/>
                    <a:pt x="190" y="310"/>
                  </a:cubicBezTo>
                  <a:cubicBezTo>
                    <a:pt x="187" y="310"/>
                    <a:pt x="185" y="313"/>
                    <a:pt x="185" y="315"/>
                  </a:cubicBezTo>
                  <a:cubicBezTo>
                    <a:pt x="185" y="318"/>
                    <a:pt x="187" y="320"/>
                    <a:pt x="190" y="320"/>
                  </a:cubicBezTo>
                  <a:cubicBezTo>
                    <a:pt x="219" y="320"/>
                    <a:pt x="219" y="320"/>
                    <a:pt x="219" y="320"/>
                  </a:cubicBezTo>
                  <a:cubicBezTo>
                    <a:pt x="213" y="327"/>
                    <a:pt x="202" y="337"/>
                    <a:pt x="176" y="337"/>
                  </a:cubicBezTo>
                  <a:cubicBezTo>
                    <a:pt x="173" y="337"/>
                    <a:pt x="171" y="339"/>
                    <a:pt x="171" y="342"/>
                  </a:cubicBezTo>
                  <a:cubicBezTo>
                    <a:pt x="171" y="345"/>
                    <a:pt x="173" y="347"/>
                    <a:pt x="176" y="347"/>
                  </a:cubicBezTo>
                  <a:cubicBezTo>
                    <a:pt x="206" y="347"/>
                    <a:pt x="206" y="347"/>
                    <a:pt x="206" y="347"/>
                  </a:cubicBezTo>
                  <a:cubicBezTo>
                    <a:pt x="201" y="354"/>
                    <a:pt x="190" y="363"/>
                    <a:pt x="168" y="363"/>
                  </a:cubicBezTo>
                  <a:cubicBezTo>
                    <a:pt x="70" y="363"/>
                    <a:pt x="70" y="363"/>
                    <a:pt x="70" y="363"/>
                  </a:cubicBezTo>
                  <a:cubicBezTo>
                    <a:pt x="66" y="363"/>
                    <a:pt x="66" y="363"/>
                    <a:pt x="66" y="363"/>
                  </a:cubicBezTo>
                  <a:lnTo>
                    <a:pt x="73" y="3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p:nvSpPr>
          <p:spPr bwMode="auto">
            <a:xfrm>
              <a:off x="3625" y="1311"/>
              <a:ext cx="209" cy="135"/>
            </a:xfrm>
            <a:custGeom>
              <a:avLst/>
              <a:gdLst>
                <a:gd name="T0" fmla="*/ 86 w 88"/>
                <a:gd name="T1" fmla="*/ 0 h 57"/>
                <a:gd name="T2" fmla="*/ 1 w 88"/>
                <a:gd name="T3" fmla="*/ 50 h 57"/>
                <a:gd name="T4" fmla="*/ 3 w 88"/>
                <a:gd name="T5" fmla="*/ 57 h 57"/>
                <a:gd name="T6" fmla="*/ 5 w 88"/>
                <a:gd name="T7" fmla="*/ 57 h 57"/>
                <a:gd name="T8" fmla="*/ 10 w 88"/>
                <a:gd name="T9" fmla="*/ 55 h 57"/>
                <a:gd name="T10" fmla="*/ 86 w 88"/>
                <a:gd name="T11" fmla="*/ 10 h 57"/>
                <a:gd name="T12" fmla="*/ 88 w 88"/>
                <a:gd name="T13" fmla="*/ 9 h 57"/>
                <a:gd name="T14" fmla="*/ 88 w 88"/>
                <a:gd name="T15" fmla="*/ 0 h 57"/>
                <a:gd name="T16" fmla="*/ 86 w 88"/>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57">
                  <a:moveTo>
                    <a:pt x="86" y="0"/>
                  </a:moveTo>
                  <a:cubicBezTo>
                    <a:pt x="51" y="0"/>
                    <a:pt x="18" y="19"/>
                    <a:pt x="1" y="50"/>
                  </a:cubicBezTo>
                  <a:cubicBezTo>
                    <a:pt x="0" y="53"/>
                    <a:pt x="1" y="56"/>
                    <a:pt x="3" y="57"/>
                  </a:cubicBezTo>
                  <a:cubicBezTo>
                    <a:pt x="4" y="57"/>
                    <a:pt x="5" y="57"/>
                    <a:pt x="5" y="57"/>
                  </a:cubicBezTo>
                  <a:cubicBezTo>
                    <a:pt x="7" y="57"/>
                    <a:pt x="9" y="57"/>
                    <a:pt x="10" y="55"/>
                  </a:cubicBezTo>
                  <a:cubicBezTo>
                    <a:pt x="25" y="27"/>
                    <a:pt x="54" y="10"/>
                    <a:pt x="86" y="10"/>
                  </a:cubicBezTo>
                  <a:cubicBezTo>
                    <a:pt x="87" y="10"/>
                    <a:pt x="87" y="10"/>
                    <a:pt x="88" y="9"/>
                  </a:cubicBezTo>
                  <a:cubicBezTo>
                    <a:pt x="88" y="0"/>
                    <a:pt x="88" y="0"/>
                    <a:pt x="88" y="0"/>
                  </a:cubicBezTo>
                  <a:cubicBezTo>
                    <a:pt x="87" y="0"/>
                    <a:pt x="87" y="0"/>
                    <a:pt x="86" y="0"/>
                  </a:cubicBezTo>
                  <a:close/>
                </a:path>
              </a:pathLst>
            </a:custGeom>
            <a:solidFill>
              <a:srgbClr val="EA2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p:nvSpPr>
          <p:spPr bwMode="auto">
            <a:xfrm>
              <a:off x="3834" y="1311"/>
              <a:ext cx="7" cy="21"/>
            </a:xfrm>
            <a:custGeom>
              <a:avLst/>
              <a:gdLst>
                <a:gd name="T0" fmla="*/ 3 w 3"/>
                <a:gd name="T1" fmla="*/ 5 h 9"/>
                <a:gd name="T2" fmla="*/ 0 w 3"/>
                <a:gd name="T3" fmla="*/ 0 h 9"/>
                <a:gd name="T4" fmla="*/ 0 w 3"/>
                <a:gd name="T5" fmla="*/ 9 h 9"/>
                <a:gd name="T6" fmla="*/ 3 w 3"/>
                <a:gd name="T7" fmla="*/ 5 h 9"/>
              </a:gdLst>
              <a:ahLst/>
              <a:cxnLst>
                <a:cxn ang="0">
                  <a:pos x="T0" y="T1"/>
                </a:cxn>
                <a:cxn ang="0">
                  <a:pos x="T2" y="T3"/>
                </a:cxn>
                <a:cxn ang="0">
                  <a:pos x="T4" y="T5"/>
                </a:cxn>
                <a:cxn ang="0">
                  <a:pos x="T6" y="T7"/>
                </a:cxn>
              </a:cxnLst>
              <a:rect l="0" t="0" r="r" b="b"/>
              <a:pathLst>
                <a:path w="3" h="9">
                  <a:moveTo>
                    <a:pt x="3" y="5"/>
                  </a:moveTo>
                  <a:cubicBezTo>
                    <a:pt x="3" y="3"/>
                    <a:pt x="2" y="1"/>
                    <a:pt x="0" y="0"/>
                  </a:cubicBezTo>
                  <a:cubicBezTo>
                    <a:pt x="0" y="9"/>
                    <a:pt x="0" y="9"/>
                    <a:pt x="0" y="9"/>
                  </a:cubicBezTo>
                  <a:cubicBezTo>
                    <a:pt x="2" y="9"/>
                    <a:pt x="3" y="7"/>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9"/>
            <p:cNvSpPr>
              <a:spLocks/>
            </p:cNvSpPr>
            <p:nvPr/>
          </p:nvSpPr>
          <p:spPr bwMode="auto">
            <a:xfrm>
              <a:off x="3599" y="1495"/>
              <a:ext cx="26" cy="57"/>
            </a:xfrm>
            <a:custGeom>
              <a:avLst/>
              <a:gdLst>
                <a:gd name="T0" fmla="*/ 1 w 11"/>
                <a:gd name="T1" fmla="*/ 4 h 24"/>
                <a:gd name="T2" fmla="*/ 0 w 11"/>
                <a:gd name="T3" fmla="*/ 19 h 24"/>
                <a:gd name="T4" fmla="*/ 5 w 11"/>
                <a:gd name="T5" fmla="*/ 24 h 24"/>
                <a:gd name="T6" fmla="*/ 10 w 11"/>
                <a:gd name="T7" fmla="*/ 19 h 24"/>
                <a:gd name="T8" fmla="*/ 11 w 11"/>
                <a:gd name="T9" fmla="*/ 6 h 24"/>
                <a:gd name="T10" fmla="*/ 7 w 11"/>
                <a:gd name="T11" fmla="*/ 0 h 24"/>
                <a:gd name="T12" fmla="*/ 1 w 11"/>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11" h="24">
                  <a:moveTo>
                    <a:pt x="1" y="4"/>
                  </a:moveTo>
                  <a:cubicBezTo>
                    <a:pt x="0" y="9"/>
                    <a:pt x="0" y="14"/>
                    <a:pt x="0" y="19"/>
                  </a:cubicBezTo>
                  <a:cubicBezTo>
                    <a:pt x="0" y="22"/>
                    <a:pt x="2" y="24"/>
                    <a:pt x="5" y="24"/>
                  </a:cubicBezTo>
                  <a:cubicBezTo>
                    <a:pt x="8" y="24"/>
                    <a:pt x="10" y="22"/>
                    <a:pt x="10" y="19"/>
                  </a:cubicBezTo>
                  <a:cubicBezTo>
                    <a:pt x="10" y="14"/>
                    <a:pt x="10" y="10"/>
                    <a:pt x="11" y="6"/>
                  </a:cubicBezTo>
                  <a:cubicBezTo>
                    <a:pt x="11" y="3"/>
                    <a:pt x="10" y="1"/>
                    <a:pt x="7" y="0"/>
                  </a:cubicBezTo>
                  <a:cubicBezTo>
                    <a:pt x="4" y="0"/>
                    <a:pt x="2" y="2"/>
                    <a:pt x="1" y="4"/>
                  </a:cubicBezTo>
                  <a:close/>
                </a:path>
              </a:pathLst>
            </a:custGeom>
            <a:solidFill>
              <a:srgbClr val="EA2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0"/>
            <p:cNvSpPr>
              <a:spLocks/>
            </p:cNvSpPr>
            <p:nvPr/>
          </p:nvSpPr>
          <p:spPr bwMode="auto">
            <a:xfrm>
              <a:off x="3827" y="1067"/>
              <a:ext cx="7" cy="78"/>
            </a:xfrm>
            <a:custGeom>
              <a:avLst/>
              <a:gdLst>
                <a:gd name="T0" fmla="*/ 0 w 3"/>
                <a:gd name="T1" fmla="*/ 5 h 33"/>
                <a:gd name="T2" fmla="*/ 0 w 3"/>
                <a:gd name="T3" fmla="*/ 29 h 33"/>
                <a:gd name="T4" fmla="*/ 3 w 3"/>
                <a:gd name="T5" fmla="*/ 33 h 33"/>
                <a:gd name="T6" fmla="*/ 3 w 3"/>
                <a:gd name="T7" fmla="*/ 0 h 33"/>
                <a:gd name="T8" fmla="*/ 0 w 3"/>
                <a:gd name="T9" fmla="*/ 5 h 33"/>
              </a:gdLst>
              <a:ahLst/>
              <a:cxnLst>
                <a:cxn ang="0">
                  <a:pos x="T0" y="T1"/>
                </a:cxn>
                <a:cxn ang="0">
                  <a:pos x="T2" y="T3"/>
                </a:cxn>
                <a:cxn ang="0">
                  <a:pos x="T4" y="T5"/>
                </a:cxn>
                <a:cxn ang="0">
                  <a:pos x="T6" y="T7"/>
                </a:cxn>
                <a:cxn ang="0">
                  <a:pos x="T8" y="T9"/>
                </a:cxn>
              </a:cxnLst>
              <a:rect l="0" t="0" r="r" b="b"/>
              <a:pathLst>
                <a:path w="3" h="33">
                  <a:moveTo>
                    <a:pt x="0" y="5"/>
                  </a:moveTo>
                  <a:cubicBezTo>
                    <a:pt x="0" y="29"/>
                    <a:pt x="0" y="29"/>
                    <a:pt x="0" y="29"/>
                  </a:cubicBezTo>
                  <a:cubicBezTo>
                    <a:pt x="0" y="31"/>
                    <a:pt x="1" y="33"/>
                    <a:pt x="3" y="33"/>
                  </a:cubicBezTo>
                  <a:cubicBezTo>
                    <a:pt x="3" y="0"/>
                    <a:pt x="3" y="0"/>
                    <a:pt x="3" y="0"/>
                  </a:cubicBezTo>
                  <a:cubicBezTo>
                    <a:pt x="1" y="1"/>
                    <a:pt x="0" y="3"/>
                    <a:pt x="0" y="5"/>
                  </a:cubicBezTo>
                  <a:close/>
                </a:path>
              </a:pathLst>
            </a:custGeom>
            <a:solidFill>
              <a:srgbClr val="EA2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1"/>
            <p:cNvSpPr>
              <a:spLocks/>
            </p:cNvSpPr>
            <p:nvPr/>
          </p:nvSpPr>
          <p:spPr bwMode="auto">
            <a:xfrm>
              <a:off x="3834" y="1067"/>
              <a:ext cx="17" cy="80"/>
            </a:xfrm>
            <a:custGeom>
              <a:avLst/>
              <a:gdLst>
                <a:gd name="T0" fmla="*/ 2 w 7"/>
                <a:gd name="T1" fmla="*/ 34 h 34"/>
                <a:gd name="T2" fmla="*/ 7 w 7"/>
                <a:gd name="T3" fmla="*/ 29 h 34"/>
                <a:gd name="T4" fmla="*/ 7 w 7"/>
                <a:gd name="T5" fmla="*/ 5 h 34"/>
                <a:gd name="T6" fmla="*/ 2 w 7"/>
                <a:gd name="T7" fmla="*/ 0 h 34"/>
                <a:gd name="T8" fmla="*/ 2 w 7"/>
                <a:gd name="T9" fmla="*/ 0 h 34"/>
                <a:gd name="T10" fmla="*/ 0 w 7"/>
                <a:gd name="T11" fmla="*/ 0 h 34"/>
                <a:gd name="T12" fmla="*/ 0 w 7"/>
                <a:gd name="T13" fmla="*/ 33 h 34"/>
                <a:gd name="T14" fmla="*/ 2 w 7"/>
                <a:gd name="T15" fmla="*/ 34 h 34"/>
                <a:gd name="T16" fmla="*/ 2 w 7"/>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4">
                  <a:moveTo>
                    <a:pt x="2" y="34"/>
                  </a:moveTo>
                  <a:cubicBezTo>
                    <a:pt x="5" y="34"/>
                    <a:pt x="7" y="32"/>
                    <a:pt x="7" y="29"/>
                  </a:cubicBezTo>
                  <a:cubicBezTo>
                    <a:pt x="7" y="5"/>
                    <a:pt x="7" y="5"/>
                    <a:pt x="7" y="5"/>
                  </a:cubicBezTo>
                  <a:cubicBezTo>
                    <a:pt x="7" y="2"/>
                    <a:pt x="5" y="0"/>
                    <a:pt x="2" y="0"/>
                  </a:cubicBezTo>
                  <a:cubicBezTo>
                    <a:pt x="2" y="0"/>
                    <a:pt x="2" y="0"/>
                    <a:pt x="2" y="0"/>
                  </a:cubicBezTo>
                  <a:cubicBezTo>
                    <a:pt x="1" y="0"/>
                    <a:pt x="1" y="0"/>
                    <a:pt x="0" y="0"/>
                  </a:cubicBezTo>
                  <a:cubicBezTo>
                    <a:pt x="0" y="33"/>
                    <a:pt x="0" y="33"/>
                    <a:pt x="0" y="33"/>
                  </a:cubicBezTo>
                  <a:cubicBezTo>
                    <a:pt x="1" y="34"/>
                    <a:pt x="1" y="34"/>
                    <a:pt x="2" y="34"/>
                  </a:cubicBezTo>
                  <a:cubicBezTo>
                    <a:pt x="2" y="34"/>
                    <a:pt x="2" y="34"/>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2"/>
            <p:cNvSpPr>
              <a:spLocks/>
            </p:cNvSpPr>
            <p:nvPr/>
          </p:nvSpPr>
          <p:spPr bwMode="auto">
            <a:xfrm>
              <a:off x="3675" y="1090"/>
              <a:ext cx="45" cy="79"/>
            </a:xfrm>
            <a:custGeom>
              <a:avLst/>
              <a:gdLst>
                <a:gd name="T0" fmla="*/ 9 w 19"/>
                <a:gd name="T1" fmla="*/ 30 h 33"/>
                <a:gd name="T2" fmla="*/ 14 w 19"/>
                <a:gd name="T3" fmla="*/ 33 h 33"/>
                <a:gd name="T4" fmla="*/ 15 w 19"/>
                <a:gd name="T5" fmla="*/ 33 h 33"/>
                <a:gd name="T6" fmla="*/ 18 w 19"/>
                <a:gd name="T7" fmla="*/ 27 h 33"/>
                <a:gd name="T8" fmla="*/ 11 w 19"/>
                <a:gd name="T9" fmla="*/ 4 h 33"/>
                <a:gd name="T10" fmla="*/ 4 w 19"/>
                <a:gd name="T11" fmla="*/ 1 h 33"/>
                <a:gd name="T12" fmla="*/ 1 w 19"/>
                <a:gd name="T13" fmla="*/ 7 h 33"/>
                <a:gd name="T14" fmla="*/ 9 w 19"/>
                <a:gd name="T15" fmla="*/ 3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3">
                  <a:moveTo>
                    <a:pt x="9" y="30"/>
                  </a:moveTo>
                  <a:cubicBezTo>
                    <a:pt x="9" y="32"/>
                    <a:pt x="11" y="33"/>
                    <a:pt x="14" y="33"/>
                  </a:cubicBezTo>
                  <a:cubicBezTo>
                    <a:pt x="14" y="33"/>
                    <a:pt x="15" y="33"/>
                    <a:pt x="15" y="33"/>
                  </a:cubicBezTo>
                  <a:cubicBezTo>
                    <a:pt x="18" y="32"/>
                    <a:pt x="19" y="30"/>
                    <a:pt x="18" y="27"/>
                  </a:cubicBezTo>
                  <a:cubicBezTo>
                    <a:pt x="11" y="4"/>
                    <a:pt x="11" y="4"/>
                    <a:pt x="11" y="4"/>
                  </a:cubicBezTo>
                  <a:cubicBezTo>
                    <a:pt x="10" y="1"/>
                    <a:pt x="7" y="0"/>
                    <a:pt x="4" y="1"/>
                  </a:cubicBezTo>
                  <a:cubicBezTo>
                    <a:pt x="2" y="2"/>
                    <a:pt x="0" y="4"/>
                    <a:pt x="1" y="7"/>
                  </a:cubicBezTo>
                  <a:lnTo>
                    <a:pt x="9" y="30"/>
                  </a:lnTo>
                  <a:close/>
                </a:path>
              </a:pathLst>
            </a:custGeom>
            <a:solidFill>
              <a:srgbClr val="EA2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3"/>
            <p:cNvSpPr>
              <a:spLocks/>
            </p:cNvSpPr>
            <p:nvPr/>
          </p:nvSpPr>
          <p:spPr bwMode="auto">
            <a:xfrm>
              <a:off x="3539" y="1159"/>
              <a:ext cx="62" cy="74"/>
            </a:xfrm>
            <a:custGeom>
              <a:avLst/>
              <a:gdLst>
                <a:gd name="T0" fmla="*/ 16 w 26"/>
                <a:gd name="T1" fmla="*/ 29 h 31"/>
                <a:gd name="T2" fmla="*/ 20 w 26"/>
                <a:gd name="T3" fmla="*/ 31 h 31"/>
                <a:gd name="T4" fmla="*/ 23 w 26"/>
                <a:gd name="T5" fmla="*/ 30 h 31"/>
                <a:gd name="T6" fmla="*/ 24 w 26"/>
                <a:gd name="T7" fmla="*/ 23 h 31"/>
                <a:gd name="T8" fmla="*/ 10 w 26"/>
                <a:gd name="T9" fmla="*/ 3 h 31"/>
                <a:gd name="T10" fmla="*/ 3 w 26"/>
                <a:gd name="T11" fmla="*/ 2 h 31"/>
                <a:gd name="T12" fmla="*/ 2 w 26"/>
                <a:gd name="T13" fmla="*/ 9 h 31"/>
                <a:gd name="T14" fmla="*/ 16 w 26"/>
                <a:gd name="T15" fmla="*/ 29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1">
                  <a:moveTo>
                    <a:pt x="16" y="29"/>
                  </a:moveTo>
                  <a:cubicBezTo>
                    <a:pt x="17" y="30"/>
                    <a:pt x="19" y="31"/>
                    <a:pt x="20" y="31"/>
                  </a:cubicBezTo>
                  <a:cubicBezTo>
                    <a:pt x="21" y="31"/>
                    <a:pt x="22" y="30"/>
                    <a:pt x="23" y="30"/>
                  </a:cubicBezTo>
                  <a:cubicBezTo>
                    <a:pt x="26" y="28"/>
                    <a:pt x="26" y="25"/>
                    <a:pt x="24" y="23"/>
                  </a:cubicBezTo>
                  <a:cubicBezTo>
                    <a:pt x="10" y="3"/>
                    <a:pt x="10" y="3"/>
                    <a:pt x="10" y="3"/>
                  </a:cubicBezTo>
                  <a:cubicBezTo>
                    <a:pt x="9" y="1"/>
                    <a:pt x="5" y="0"/>
                    <a:pt x="3" y="2"/>
                  </a:cubicBezTo>
                  <a:cubicBezTo>
                    <a:pt x="1" y="4"/>
                    <a:pt x="0" y="7"/>
                    <a:pt x="2" y="9"/>
                  </a:cubicBezTo>
                  <a:lnTo>
                    <a:pt x="16" y="29"/>
                  </a:lnTo>
                  <a:close/>
                </a:path>
              </a:pathLst>
            </a:custGeom>
            <a:solidFill>
              <a:srgbClr val="EA2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4"/>
            <p:cNvSpPr>
              <a:spLocks/>
            </p:cNvSpPr>
            <p:nvPr/>
          </p:nvSpPr>
          <p:spPr bwMode="auto">
            <a:xfrm>
              <a:off x="3432" y="1268"/>
              <a:ext cx="74" cy="59"/>
            </a:xfrm>
            <a:custGeom>
              <a:avLst/>
              <a:gdLst>
                <a:gd name="T0" fmla="*/ 23 w 31"/>
                <a:gd name="T1" fmla="*/ 24 h 25"/>
                <a:gd name="T2" fmla="*/ 26 w 31"/>
                <a:gd name="T3" fmla="*/ 25 h 25"/>
                <a:gd name="T4" fmla="*/ 30 w 31"/>
                <a:gd name="T5" fmla="*/ 23 h 25"/>
                <a:gd name="T6" fmla="*/ 29 w 31"/>
                <a:gd name="T7" fmla="*/ 16 h 25"/>
                <a:gd name="T8" fmla="*/ 9 w 31"/>
                <a:gd name="T9" fmla="*/ 2 h 25"/>
                <a:gd name="T10" fmla="*/ 2 w 31"/>
                <a:gd name="T11" fmla="*/ 3 h 25"/>
                <a:gd name="T12" fmla="*/ 3 w 31"/>
                <a:gd name="T13" fmla="*/ 10 h 25"/>
                <a:gd name="T14" fmla="*/ 23 w 31"/>
                <a:gd name="T15" fmla="*/ 24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5">
                  <a:moveTo>
                    <a:pt x="23" y="24"/>
                  </a:moveTo>
                  <a:cubicBezTo>
                    <a:pt x="24" y="25"/>
                    <a:pt x="25" y="25"/>
                    <a:pt x="26" y="25"/>
                  </a:cubicBezTo>
                  <a:cubicBezTo>
                    <a:pt x="27" y="25"/>
                    <a:pt x="29" y="24"/>
                    <a:pt x="30" y="23"/>
                  </a:cubicBezTo>
                  <a:cubicBezTo>
                    <a:pt x="31" y="21"/>
                    <a:pt x="31" y="17"/>
                    <a:pt x="29" y="16"/>
                  </a:cubicBezTo>
                  <a:cubicBezTo>
                    <a:pt x="9" y="2"/>
                    <a:pt x="9" y="2"/>
                    <a:pt x="9" y="2"/>
                  </a:cubicBezTo>
                  <a:cubicBezTo>
                    <a:pt x="7" y="0"/>
                    <a:pt x="4" y="1"/>
                    <a:pt x="2" y="3"/>
                  </a:cubicBezTo>
                  <a:cubicBezTo>
                    <a:pt x="0" y="5"/>
                    <a:pt x="1" y="8"/>
                    <a:pt x="3" y="10"/>
                  </a:cubicBezTo>
                  <a:lnTo>
                    <a:pt x="23" y="24"/>
                  </a:lnTo>
                  <a:close/>
                </a:path>
              </a:pathLst>
            </a:custGeom>
            <a:solidFill>
              <a:srgbClr val="EA2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5"/>
            <p:cNvSpPr>
              <a:spLocks/>
            </p:cNvSpPr>
            <p:nvPr/>
          </p:nvSpPr>
          <p:spPr bwMode="auto">
            <a:xfrm>
              <a:off x="3366" y="1403"/>
              <a:ext cx="81" cy="43"/>
            </a:xfrm>
            <a:custGeom>
              <a:avLst/>
              <a:gdLst>
                <a:gd name="T0" fmla="*/ 4 w 34"/>
                <a:gd name="T1" fmla="*/ 11 h 18"/>
                <a:gd name="T2" fmla="*/ 27 w 34"/>
                <a:gd name="T3" fmla="*/ 18 h 18"/>
                <a:gd name="T4" fmla="*/ 29 w 34"/>
                <a:gd name="T5" fmla="*/ 18 h 18"/>
                <a:gd name="T6" fmla="*/ 33 w 34"/>
                <a:gd name="T7" fmla="*/ 15 h 18"/>
                <a:gd name="T8" fmla="*/ 30 w 34"/>
                <a:gd name="T9" fmla="*/ 9 h 18"/>
                <a:gd name="T10" fmla="*/ 7 w 34"/>
                <a:gd name="T11" fmla="*/ 1 h 18"/>
                <a:gd name="T12" fmla="*/ 1 w 34"/>
                <a:gd name="T13" fmla="*/ 5 h 18"/>
                <a:gd name="T14" fmla="*/ 4 w 34"/>
                <a:gd name="T15" fmla="*/ 11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8">
                  <a:moveTo>
                    <a:pt x="4" y="11"/>
                  </a:moveTo>
                  <a:cubicBezTo>
                    <a:pt x="27" y="18"/>
                    <a:pt x="27" y="18"/>
                    <a:pt x="27" y="18"/>
                  </a:cubicBezTo>
                  <a:cubicBezTo>
                    <a:pt x="28" y="18"/>
                    <a:pt x="28" y="18"/>
                    <a:pt x="29" y="18"/>
                  </a:cubicBezTo>
                  <a:cubicBezTo>
                    <a:pt x="31" y="18"/>
                    <a:pt x="33" y="17"/>
                    <a:pt x="33" y="15"/>
                  </a:cubicBezTo>
                  <a:cubicBezTo>
                    <a:pt x="34" y="12"/>
                    <a:pt x="33" y="10"/>
                    <a:pt x="30" y="9"/>
                  </a:cubicBezTo>
                  <a:cubicBezTo>
                    <a:pt x="7" y="1"/>
                    <a:pt x="7" y="1"/>
                    <a:pt x="7" y="1"/>
                  </a:cubicBezTo>
                  <a:cubicBezTo>
                    <a:pt x="4" y="0"/>
                    <a:pt x="2" y="2"/>
                    <a:pt x="1" y="5"/>
                  </a:cubicBezTo>
                  <a:cubicBezTo>
                    <a:pt x="0" y="7"/>
                    <a:pt x="1" y="10"/>
                    <a:pt x="4" y="11"/>
                  </a:cubicBezTo>
                  <a:close/>
                </a:path>
              </a:pathLst>
            </a:custGeom>
            <a:solidFill>
              <a:srgbClr val="EA2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6"/>
            <p:cNvSpPr>
              <a:spLocks/>
            </p:cNvSpPr>
            <p:nvPr/>
          </p:nvSpPr>
          <p:spPr bwMode="auto">
            <a:xfrm>
              <a:off x="3344" y="1555"/>
              <a:ext cx="81" cy="23"/>
            </a:xfrm>
            <a:custGeom>
              <a:avLst/>
              <a:gdLst>
                <a:gd name="T0" fmla="*/ 5 w 34"/>
                <a:gd name="T1" fmla="*/ 10 h 10"/>
                <a:gd name="T2" fmla="*/ 5 w 34"/>
                <a:gd name="T3" fmla="*/ 10 h 10"/>
                <a:gd name="T4" fmla="*/ 29 w 34"/>
                <a:gd name="T5" fmla="*/ 10 h 10"/>
                <a:gd name="T6" fmla="*/ 34 w 34"/>
                <a:gd name="T7" fmla="*/ 5 h 10"/>
                <a:gd name="T8" fmla="*/ 29 w 34"/>
                <a:gd name="T9" fmla="*/ 0 h 10"/>
                <a:gd name="T10" fmla="*/ 5 w 34"/>
                <a:gd name="T11" fmla="*/ 0 h 10"/>
                <a:gd name="T12" fmla="*/ 0 w 34"/>
                <a:gd name="T13" fmla="*/ 5 h 10"/>
                <a:gd name="T14" fmla="*/ 5 w 34"/>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0">
                  <a:moveTo>
                    <a:pt x="5" y="10"/>
                  </a:moveTo>
                  <a:cubicBezTo>
                    <a:pt x="5" y="10"/>
                    <a:pt x="5" y="10"/>
                    <a:pt x="5" y="10"/>
                  </a:cubicBezTo>
                  <a:cubicBezTo>
                    <a:pt x="29" y="10"/>
                    <a:pt x="29" y="10"/>
                    <a:pt x="29" y="10"/>
                  </a:cubicBezTo>
                  <a:cubicBezTo>
                    <a:pt x="32" y="10"/>
                    <a:pt x="34" y="8"/>
                    <a:pt x="34" y="5"/>
                  </a:cubicBezTo>
                  <a:cubicBezTo>
                    <a:pt x="34" y="3"/>
                    <a:pt x="32" y="0"/>
                    <a:pt x="29" y="0"/>
                  </a:cubicBezTo>
                  <a:cubicBezTo>
                    <a:pt x="5" y="0"/>
                    <a:pt x="5" y="0"/>
                    <a:pt x="5" y="0"/>
                  </a:cubicBezTo>
                  <a:cubicBezTo>
                    <a:pt x="2" y="0"/>
                    <a:pt x="0" y="3"/>
                    <a:pt x="0" y="5"/>
                  </a:cubicBezTo>
                  <a:cubicBezTo>
                    <a:pt x="0" y="8"/>
                    <a:pt x="2" y="10"/>
                    <a:pt x="5" y="10"/>
                  </a:cubicBezTo>
                  <a:close/>
                </a:path>
              </a:pathLst>
            </a:custGeom>
            <a:solidFill>
              <a:srgbClr val="EA2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7"/>
            <p:cNvSpPr>
              <a:spLocks/>
            </p:cNvSpPr>
            <p:nvPr/>
          </p:nvSpPr>
          <p:spPr bwMode="auto">
            <a:xfrm>
              <a:off x="3368" y="1687"/>
              <a:ext cx="81" cy="43"/>
            </a:xfrm>
            <a:custGeom>
              <a:avLst/>
              <a:gdLst>
                <a:gd name="T0" fmla="*/ 27 w 34"/>
                <a:gd name="T1" fmla="*/ 0 h 18"/>
                <a:gd name="T2" fmla="*/ 4 w 34"/>
                <a:gd name="T3" fmla="*/ 8 h 18"/>
                <a:gd name="T4" fmla="*/ 1 w 34"/>
                <a:gd name="T5" fmla="*/ 14 h 18"/>
                <a:gd name="T6" fmla="*/ 6 w 34"/>
                <a:gd name="T7" fmla="*/ 18 h 18"/>
                <a:gd name="T8" fmla="*/ 7 w 34"/>
                <a:gd name="T9" fmla="*/ 17 h 18"/>
                <a:gd name="T10" fmla="*/ 30 w 34"/>
                <a:gd name="T11" fmla="*/ 10 h 18"/>
                <a:gd name="T12" fmla="*/ 33 w 34"/>
                <a:gd name="T13" fmla="*/ 4 h 18"/>
                <a:gd name="T14" fmla="*/ 27 w 34"/>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8">
                  <a:moveTo>
                    <a:pt x="27" y="0"/>
                  </a:moveTo>
                  <a:cubicBezTo>
                    <a:pt x="4" y="8"/>
                    <a:pt x="4" y="8"/>
                    <a:pt x="4" y="8"/>
                  </a:cubicBezTo>
                  <a:cubicBezTo>
                    <a:pt x="1" y="9"/>
                    <a:pt x="0" y="12"/>
                    <a:pt x="1" y="14"/>
                  </a:cubicBezTo>
                  <a:cubicBezTo>
                    <a:pt x="2" y="16"/>
                    <a:pt x="3" y="18"/>
                    <a:pt x="6" y="18"/>
                  </a:cubicBezTo>
                  <a:cubicBezTo>
                    <a:pt x="6" y="18"/>
                    <a:pt x="7" y="18"/>
                    <a:pt x="7" y="17"/>
                  </a:cubicBezTo>
                  <a:cubicBezTo>
                    <a:pt x="30" y="10"/>
                    <a:pt x="30" y="10"/>
                    <a:pt x="30" y="10"/>
                  </a:cubicBezTo>
                  <a:cubicBezTo>
                    <a:pt x="33" y="9"/>
                    <a:pt x="34" y="6"/>
                    <a:pt x="33" y="4"/>
                  </a:cubicBezTo>
                  <a:cubicBezTo>
                    <a:pt x="32" y="1"/>
                    <a:pt x="30" y="0"/>
                    <a:pt x="27" y="0"/>
                  </a:cubicBezTo>
                  <a:close/>
                </a:path>
              </a:pathLst>
            </a:custGeom>
            <a:solidFill>
              <a:srgbClr val="EA2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8"/>
            <p:cNvSpPr>
              <a:spLocks/>
            </p:cNvSpPr>
            <p:nvPr/>
          </p:nvSpPr>
          <p:spPr bwMode="auto">
            <a:xfrm>
              <a:off x="4240" y="1678"/>
              <a:ext cx="81" cy="43"/>
            </a:xfrm>
            <a:custGeom>
              <a:avLst/>
              <a:gdLst>
                <a:gd name="T0" fmla="*/ 30 w 34"/>
                <a:gd name="T1" fmla="*/ 9 h 18"/>
                <a:gd name="T2" fmla="*/ 7 w 34"/>
                <a:gd name="T3" fmla="*/ 1 h 18"/>
                <a:gd name="T4" fmla="*/ 0 w 34"/>
                <a:gd name="T5" fmla="*/ 4 h 18"/>
                <a:gd name="T6" fmla="*/ 4 w 34"/>
                <a:gd name="T7" fmla="*/ 11 h 18"/>
                <a:gd name="T8" fmla="*/ 27 w 34"/>
                <a:gd name="T9" fmla="*/ 18 h 18"/>
                <a:gd name="T10" fmla="*/ 28 w 34"/>
                <a:gd name="T11" fmla="*/ 18 h 18"/>
                <a:gd name="T12" fmla="*/ 33 w 34"/>
                <a:gd name="T13" fmla="*/ 15 h 18"/>
                <a:gd name="T14" fmla="*/ 30 w 34"/>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8">
                  <a:moveTo>
                    <a:pt x="30" y="9"/>
                  </a:moveTo>
                  <a:cubicBezTo>
                    <a:pt x="7" y="1"/>
                    <a:pt x="7" y="1"/>
                    <a:pt x="7" y="1"/>
                  </a:cubicBezTo>
                  <a:cubicBezTo>
                    <a:pt x="4" y="0"/>
                    <a:pt x="1" y="2"/>
                    <a:pt x="0" y="4"/>
                  </a:cubicBezTo>
                  <a:cubicBezTo>
                    <a:pt x="0" y="7"/>
                    <a:pt x="1" y="10"/>
                    <a:pt x="4" y="11"/>
                  </a:cubicBezTo>
                  <a:cubicBezTo>
                    <a:pt x="27" y="18"/>
                    <a:pt x="27" y="18"/>
                    <a:pt x="27" y="18"/>
                  </a:cubicBezTo>
                  <a:cubicBezTo>
                    <a:pt x="27" y="18"/>
                    <a:pt x="28" y="18"/>
                    <a:pt x="28" y="18"/>
                  </a:cubicBezTo>
                  <a:cubicBezTo>
                    <a:pt x="30" y="18"/>
                    <a:pt x="32" y="17"/>
                    <a:pt x="33" y="15"/>
                  </a:cubicBezTo>
                  <a:cubicBezTo>
                    <a:pt x="34" y="12"/>
                    <a:pt x="32" y="10"/>
                    <a:pt x="3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9"/>
            <p:cNvSpPr>
              <a:spLocks/>
            </p:cNvSpPr>
            <p:nvPr/>
          </p:nvSpPr>
          <p:spPr bwMode="auto">
            <a:xfrm>
              <a:off x="4262" y="1548"/>
              <a:ext cx="81" cy="23"/>
            </a:xfrm>
            <a:custGeom>
              <a:avLst/>
              <a:gdLst>
                <a:gd name="T0" fmla="*/ 29 w 34"/>
                <a:gd name="T1" fmla="*/ 0 h 10"/>
                <a:gd name="T2" fmla="*/ 29 w 34"/>
                <a:gd name="T3" fmla="*/ 0 h 10"/>
                <a:gd name="T4" fmla="*/ 5 w 34"/>
                <a:gd name="T5" fmla="*/ 0 h 10"/>
                <a:gd name="T6" fmla="*/ 0 w 34"/>
                <a:gd name="T7" fmla="*/ 5 h 10"/>
                <a:gd name="T8" fmla="*/ 5 w 34"/>
                <a:gd name="T9" fmla="*/ 10 h 10"/>
                <a:gd name="T10" fmla="*/ 5 w 34"/>
                <a:gd name="T11" fmla="*/ 10 h 10"/>
                <a:gd name="T12" fmla="*/ 29 w 34"/>
                <a:gd name="T13" fmla="*/ 10 h 10"/>
                <a:gd name="T14" fmla="*/ 34 w 34"/>
                <a:gd name="T15" fmla="*/ 5 h 10"/>
                <a:gd name="T16" fmla="*/ 29 w 34"/>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0">
                  <a:moveTo>
                    <a:pt x="29" y="0"/>
                  </a:moveTo>
                  <a:cubicBezTo>
                    <a:pt x="29" y="0"/>
                    <a:pt x="29" y="0"/>
                    <a:pt x="29" y="0"/>
                  </a:cubicBezTo>
                  <a:cubicBezTo>
                    <a:pt x="5" y="0"/>
                    <a:pt x="5" y="0"/>
                    <a:pt x="5" y="0"/>
                  </a:cubicBezTo>
                  <a:cubicBezTo>
                    <a:pt x="2" y="0"/>
                    <a:pt x="0" y="2"/>
                    <a:pt x="0" y="5"/>
                  </a:cubicBezTo>
                  <a:cubicBezTo>
                    <a:pt x="0" y="8"/>
                    <a:pt x="2" y="10"/>
                    <a:pt x="5" y="10"/>
                  </a:cubicBezTo>
                  <a:cubicBezTo>
                    <a:pt x="5" y="10"/>
                    <a:pt x="5" y="10"/>
                    <a:pt x="5" y="10"/>
                  </a:cubicBezTo>
                  <a:cubicBezTo>
                    <a:pt x="29" y="10"/>
                    <a:pt x="29" y="10"/>
                    <a:pt x="29" y="10"/>
                  </a:cubicBezTo>
                  <a:cubicBezTo>
                    <a:pt x="32" y="10"/>
                    <a:pt x="34" y="8"/>
                    <a:pt x="34" y="5"/>
                  </a:cubicBezTo>
                  <a:cubicBezTo>
                    <a:pt x="34" y="2"/>
                    <a:pt x="32" y="0"/>
                    <a:pt x="2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0"/>
            <p:cNvSpPr>
              <a:spLocks/>
            </p:cNvSpPr>
            <p:nvPr/>
          </p:nvSpPr>
          <p:spPr bwMode="auto">
            <a:xfrm>
              <a:off x="4238" y="1396"/>
              <a:ext cx="81" cy="43"/>
            </a:xfrm>
            <a:custGeom>
              <a:avLst/>
              <a:gdLst>
                <a:gd name="T0" fmla="*/ 7 w 34"/>
                <a:gd name="T1" fmla="*/ 18 h 18"/>
                <a:gd name="T2" fmla="*/ 30 w 34"/>
                <a:gd name="T3" fmla="*/ 11 h 18"/>
                <a:gd name="T4" fmla="*/ 33 w 34"/>
                <a:gd name="T5" fmla="*/ 4 h 18"/>
                <a:gd name="T6" fmla="*/ 27 w 34"/>
                <a:gd name="T7" fmla="*/ 1 h 18"/>
                <a:gd name="T8" fmla="*/ 4 w 34"/>
                <a:gd name="T9" fmla="*/ 9 h 18"/>
                <a:gd name="T10" fmla="*/ 0 w 34"/>
                <a:gd name="T11" fmla="*/ 15 h 18"/>
                <a:gd name="T12" fmla="*/ 5 w 34"/>
                <a:gd name="T13" fmla="*/ 18 h 18"/>
                <a:gd name="T14" fmla="*/ 7 w 34"/>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8">
                  <a:moveTo>
                    <a:pt x="7" y="18"/>
                  </a:moveTo>
                  <a:cubicBezTo>
                    <a:pt x="30" y="11"/>
                    <a:pt x="30" y="11"/>
                    <a:pt x="30" y="11"/>
                  </a:cubicBezTo>
                  <a:cubicBezTo>
                    <a:pt x="32" y="10"/>
                    <a:pt x="34" y="7"/>
                    <a:pt x="33" y="4"/>
                  </a:cubicBezTo>
                  <a:cubicBezTo>
                    <a:pt x="32" y="2"/>
                    <a:pt x="29" y="0"/>
                    <a:pt x="27" y="1"/>
                  </a:cubicBezTo>
                  <a:cubicBezTo>
                    <a:pt x="4" y="9"/>
                    <a:pt x="4" y="9"/>
                    <a:pt x="4" y="9"/>
                  </a:cubicBezTo>
                  <a:cubicBezTo>
                    <a:pt x="1" y="9"/>
                    <a:pt x="0" y="12"/>
                    <a:pt x="0" y="15"/>
                  </a:cubicBezTo>
                  <a:cubicBezTo>
                    <a:pt x="1" y="17"/>
                    <a:pt x="3" y="18"/>
                    <a:pt x="5" y="18"/>
                  </a:cubicBezTo>
                  <a:cubicBezTo>
                    <a:pt x="6" y="18"/>
                    <a:pt x="6" y="18"/>
                    <a:pt x="7"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1"/>
            <p:cNvSpPr>
              <a:spLocks/>
            </p:cNvSpPr>
            <p:nvPr/>
          </p:nvSpPr>
          <p:spPr bwMode="auto">
            <a:xfrm>
              <a:off x="4174" y="1261"/>
              <a:ext cx="74" cy="59"/>
            </a:xfrm>
            <a:custGeom>
              <a:avLst/>
              <a:gdLst>
                <a:gd name="T0" fmla="*/ 30 w 31"/>
                <a:gd name="T1" fmla="*/ 3 h 25"/>
                <a:gd name="T2" fmla="*/ 23 w 31"/>
                <a:gd name="T3" fmla="*/ 2 h 25"/>
                <a:gd name="T4" fmla="*/ 3 w 31"/>
                <a:gd name="T5" fmla="*/ 16 h 25"/>
                <a:gd name="T6" fmla="*/ 2 w 31"/>
                <a:gd name="T7" fmla="*/ 23 h 25"/>
                <a:gd name="T8" fmla="*/ 6 w 31"/>
                <a:gd name="T9" fmla="*/ 25 h 25"/>
                <a:gd name="T10" fmla="*/ 9 w 31"/>
                <a:gd name="T11" fmla="*/ 24 h 25"/>
                <a:gd name="T12" fmla="*/ 29 w 31"/>
                <a:gd name="T13" fmla="*/ 10 h 25"/>
                <a:gd name="T14" fmla="*/ 30 w 31"/>
                <a:gd name="T15" fmla="*/ 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5">
                  <a:moveTo>
                    <a:pt x="30" y="3"/>
                  </a:moveTo>
                  <a:cubicBezTo>
                    <a:pt x="28" y="1"/>
                    <a:pt x="25" y="0"/>
                    <a:pt x="23" y="2"/>
                  </a:cubicBezTo>
                  <a:cubicBezTo>
                    <a:pt x="3" y="16"/>
                    <a:pt x="3" y="16"/>
                    <a:pt x="3" y="16"/>
                  </a:cubicBezTo>
                  <a:cubicBezTo>
                    <a:pt x="1" y="18"/>
                    <a:pt x="0" y="21"/>
                    <a:pt x="2" y="23"/>
                  </a:cubicBezTo>
                  <a:cubicBezTo>
                    <a:pt x="3" y="25"/>
                    <a:pt x="5" y="25"/>
                    <a:pt x="6" y="25"/>
                  </a:cubicBezTo>
                  <a:cubicBezTo>
                    <a:pt x="7" y="25"/>
                    <a:pt x="8" y="25"/>
                    <a:pt x="9" y="24"/>
                  </a:cubicBezTo>
                  <a:cubicBezTo>
                    <a:pt x="29" y="10"/>
                    <a:pt x="29" y="10"/>
                    <a:pt x="29" y="10"/>
                  </a:cubicBezTo>
                  <a:cubicBezTo>
                    <a:pt x="31" y="8"/>
                    <a:pt x="31" y="5"/>
                    <a:pt x="3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2"/>
            <p:cNvSpPr>
              <a:spLocks/>
            </p:cNvSpPr>
            <p:nvPr/>
          </p:nvSpPr>
          <p:spPr bwMode="auto">
            <a:xfrm>
              <a:off x="4079" y="1154"/>
              <a:ext cx="62" cy="74"/>
            </a:xfrm>
            <a:custGeom>
              <a:avLst/>
              <a:gdLst>
                <a:gd name="T0" fmla="*/ 16 w 26"/>
                <a:gd name="T1" fmla="*/ 3 h 31"/>
                <a:gd name="T2" fmla="*/ 2 w 26"/>
                <a:gd name="T3" fmla="*/ 23 h 31"/>
                <a:gd name="T4" fmla="*/ 3 w 26"/>
                <a:gd name="T5" fmla="*/ 30 h 31"/>
                <a:gd name="T6" fmla="*/ 6 w 26"/>
                <a:gd name="T7" fmla="*/ 31 h 31"/>
                <a:gd name="T8" fmla="*/ 10 w 26"/>
                <a:gd name="T9" fmla="*/ 29 h 31"/>
                <a:gd name="T10" fmla="*/ 24 w 26"/>
                <a:gd name="T11" fmla="*/ 9 h 31"/>
                <a:gd name="T12" fmla="*/ 23 w 26"/>
                <a:gd name="T13" fmla="*/ 2 h 31"/>
                <a:gd name="T14" fmla="*/ 16 w 26"/>
                <a:gd name="T15" fmla="*/ 3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1">
                  <a:moveTo>
                    <a:pt x="16" y="3"/>
                  </a:moveTo>
                  <a:cubicBezTo>
                    <a:pt x="2" y="23"/>
                    <a:pt x="2" y="23"/>
                    <a:pt x="2" y="23"/>
                  </a:cubicBezTo>
                  <a:cubicBezTo>
                    <a:pt x="0" y="25"/>
                    <a:pt x="1" y="28"/>
                    <a:pt x="3" y="30"/>
                  </a:cubicBezTo>
                  <a:cubicBezTo>
                    <a:pt x="4" y="30"/>
                    <a:pt x="5" y="31"/>
                    <a:pt x="6" y="31"/>
                  </a:cubicBezTo>
                  <a:cubicBezTo>
                    <a:pt x="7" y="31"/>
                    <a:pt x="9" y="30"/>
                    <a:pt x="10" y="29"/>
                  </a:cubicBezTo>
                  <a:cubicBezTo>
                    <a:pt x="24" y="9"/>
                    <a:pt x="24" y="9"/>
                    <a:pt x="24" y="9"/>
                  </a:cubicBezTo>
                  <a:cubicBezTo>
                    <a:pt x="26" y="7"/>
                    <a:pt x="25" y="4"/>
                    <a:pt x="23" y="2"/>
                  </a:cubicBezTo>
                  <a:cubicBezTo>
                    <a:pt x="21" y="0"/>
                    <a:pt x="18" y="1"/>
                    <a:pt x="1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3"/>
            <p:cNvSpPr>
              <a:spLocks/>
            </p:cNvSpPr>
            <p:nvPr/>
          </p:nvSpPr>
          <p:spPr bwMode="auto">
            <a:xfrm>
              <a:off x="3960" y="1088"/>
              <a:ext cx="43" cy="78"/>
            </a:xfrm>
            <a:custGeom>
              <a:avLst/>
              <a:gdLst>
                <a:gd name="T0" fmla="*/ 14 w 18"/>
                <a:gd name="T1" fmla="*/ 1 h 33"/>
                <a:gd name="T2" fmla="*/ 8 w 18"/>
                <a:gd name="T3" fmla="*/ 4 h 33"/>
                <a:gd name="T4" fmla="*/ 0 w 18"/>
                <a:gd name="T5" fmla="*/ 27 h 33"/>
                <a:gd name="T6" fmla="*/ 4 w 18"/>
                <a:gd name="T7" fmla="*/ 33 h 33"/>
                <a:gd name="T8" fmla="*/ 5 w 18"/>
                <a:gd name="T9" fmla="*/ 33 h 33"/>
                <a:gd name="T10" fmla="*/ 10 w 18"/>
                <a:gd name="T11" fmla="*/ 30 h 33"/>
                <a:gd name="T12" fmla="*/ 17 w 18"/>
                <a:gd name="T13" fmla="*/ 7 h 33"/>
                <a:gd name="T14" fmla="*/ 14 w 18"/>
                <a:gd name="T15" fmla="*/ 1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33">
                  <a:moveTo>
                    <a:pt x="14" y="1"/>
                  </a:moveTo>
                  <a:cubicBezTo>
                    <a:pt x="12" y="0"/>
                    <a:pt x="9" y="1"/>
                    <a:pt x="8" y="4"/>
                  </a:cubicBezTo>
                  <a:cubicBezTo>
                    <a:pt x="0" y="27"/>
                    <a:pt x="0" y="27"/>
                    <a:pt x="0" y="27"/>
                  </a:cubicBezTo>
                  <a:cubicBezTo>
                    <a:pt x="0" y="30"/>
                    <a:pt x="1" y="32"/>
                    <a:pt x="4" y="33"/>
                  </a:cubicBezTo>
                  <a:cubicBezTo>
                    <a:pt x="4" y="33"/>
                    <a:pt x="5" y="33"/>
                    <a:pt x="5" y="33"/>
                  </a:cubicBezTo>
                  <a:cubicBezTo>
                    <a:pt x="7" y="33"/>
                    <a:pt x="9" y="32"/>
                    <a:pt x="10" y="30"/>
                  </a:cubicBezTo>
                  <a:cubicBezTo>
                    <a:pt x="17" y="7"/>
                    <a:pt x="17" y="7"/>
                    <a:pt x="17" y="7"/>
                  </a:cubicBezTo>
                  <a:cubicBezTo>
                    <a:pt x="18" y="4"/>
                    <a:pt x="17" y="1"/>
                    <a:pt x="1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4"/>
            <p:cNvSpPr>
              <a:spLocks/>
            </p:cNvSpPr>
            <p:nvPr/>
          </p:nvSpPr>
          <p:spPr bwMode="auto">
            <a:xfrm>
              <a:off x="3767" y="2412"/>
              <a:ext cx="67" cy="145"/>
            </a:xfrm>
            <a:custGeom>
              <a:avLst/>
              <a:gdLst>
                <a:gd name="T0" fmla="*/ 10 w 28"/>
                <a:gd name="T1" fmla="*/ 31 h 61"/>
                <a:gd name="T2" fmla="*/ 28 w 28"/>
                <a:gd name="T3" fmla="*/ 10 h 61"/>
                <a:gd name="T4" fmla="*/ 28 w 28"/>
                <a:gd name="T5" fmla="*/ 0 h 61"/>
                <a:gd name="T6" fmla="*/ 0 w 28"/>
                <a:gd name="T7" fmla="*/ 31 h 61"/>
                <a:gd name="T8" fmla="*/ 28 w 28"/>
                <a:gd name="T9" fmla="*/ 61 h 61"/>
                <a:gd name="T10" fmla="*/ 28 w 28"/>
                <a:gd name="T11" fmla="*/ 51 h 61"/>
                <a:gd name="T12" fmla="*/ 10 w 28"/>
                <a:gd name="T13" fmla="*/ 31 h 61"/>
              </a:gdLst>
              <a:ahLst/>
              <a:cxnLst>
                <a:cxn ang="0">
                  <a:pos x="T0" y="T1"/>
                </a:cxn>
                <a:cxn ang="0">
                  <a:pos x="T2" y="T3"/>
                </a:cxn>
                <a:cxn ang="0">
                  <a:pos x="T4" y="T5"/>
                </a:cxn>
                <a:cxn ang="0">
                  <a:pos x="T6" y="T7"/>
                </a:cxn>
                <a:cxn ang="0">
                  <a:pos x="T8" y="T9"/>
                </a:cxn>
                <a:cxn ang="0">
                  <a:pos x="T10" y="T11"/>
                </a:cxn>
                <a:cxn ang="0">
                  <a:pos x="T12" y="T13"/>
                </a:cxn>
              </a:cxnLst>
              <a:rect l="0" t="0" r="r" b="b"/>
              <a:pathLst>
                <a:path w="28" h="61">
                  <a:moveTo>
                    <a:pt x="10" y="31"/>
                  </a:moveTo>
                  <a:cubicBezTo>
                    <a:pt x="10" y="20"/>
                    <a:pt x="18" y="11"/>
                    <a:pt x="28" y="10"/>
                  </a:cubicBezTo>
                  <a:cubicBezTo>
                    <a:pt x="28" y="0"/>
                    <a:pt x="28" y="0"/>
                    <a:pt x="28" y="0"/>
                  </a:cubicBezTo>
                  <a:cubicBezTo>
                    <a:pt x="12" y="1"/>
                    <a:pt x="0" y="14"/>
                    <a:pt x="0" y="31"/>
                  </a:cubicBezTo>
                  <a:cubicBezTo>
                    <a:pt x="0" y="47"/>
                    <a:pt x="12" y="60"/>
                    <a:pt x="28" y="61"/>
                  </a:cubicBezTo>
                  <a:cubicBezTo>
                    <a:pt x="28" y="51"/>
                    <a:pt x="28" y="51"/>
                    <a:pt x="28" y="51"/>
                  </a:cubicBezTo>
                  <a:cubicBezTo>
                    <a:pt x="18" y="50"/>
                    <a:pt x="10" y="41"/>
                    <a:pt x="10" y="31"/>
                  </a:cubicBezTo>
                  <a:close/>
                </a:path>
              </a:pathLst>
            </a:custGeom>
            <a:solidFill>
              <a:srgbClr val="EA2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5"/>
            <p:cNvSpPr>
              <a:spLocks/>
            </p:cNvSpPr>
            <p:nvPr/>
          </p:nvSpPr>
          <p:spPr bwMode="auto">
            <a:xfrm>
              <a:off x="3834" y="2412"/>
              <a:ext cx="78" cy="145"/>
            </a:xfrm>
            <a:custGeom>
              <a:avLst/>
              <a:gdLst>
                <a:gd name="T0" fmla="*/ 33 w 33"/>
                <a:gd name="T1" fmla="*/ 31 h 61"/>
                <a:gd name="T2" fmla="*/ 2 w 33"/>
                <a:gd name="T3" fmla="*/ 0 h 61"/>
                <a:gd name="T4" fmla="*/ 0 w 33"/>
                <a:gd name="T5" fmla="*/ 0 h 61"/>
                <a:gd name="T6" fmla="*/ 0 w 33"/>
                <a:gd name="T7" fmla="*/ 10 h 61"/>
                <a:gd name="T8" fmla="*/ 2 w 33"/>
                <a:gd name="T9" fmla="*/ 10 h 61"/>
                <a:gd name="T10" fmla="*/ 23 w 33"/>
                <a:gd name="T11" fmla="*/ 31 h 61"/>
                <a:gd name="T12" fmla="*/ 2 w 33"/>
                <a:gd name="T13" fmla="*/ 51 h 61"/>
                <a:gd name="T14" fmla="*/ 0 w 33"/>
                <a:gd name="T15" fmla="*/ 51 h 61"/>
                <a:gd name="T16" fmla="*/ 0 w 33"/>
                <a:gd name="T17" fmla="*/ 61 h 61"/>
                <a:gd name="T18" fmla="*/ 2 w 33"/>
                <a:gd name="T19" fmla="*/ 61 h 61"/>
                <a:gd name="T20" fmla="*/ 33 w 33"/>
                <a:gd name="T21"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61">
                  <a:moveTo>
                    <a:pt x="33" y="31"/>
                  </a:moveTo>
                  <a:cubicBezTo>
                    <a:pt x="33" y="14"/>
                    <a:pt x="19" y="0"/>
                    <a:pt x="2" y="0"/>
                  </a:cubicBezTo>
                  <a:cubicBezTo>
                    <a:pt x="1" y="0"/>
                    <a:pt x="1" y="0"/>
                    <a:pt x="0" y="0"/>
                  </a:cubicBezTo>
                  <a:cubicBezTo>
                    <a:pt x="0" y="10"/>
                    <a:pt x="0" y="10"/>
                    <a:pt x="0" y="10"/>
                  </a:cubicBezTo>
                  <a:cubicBezTo>
                    <a:pt x="1" y="10"/>
                    <a:pt x="1" y="10"/>
                    <a:pt x="2" y="10"/>
                  </a:cubicBezTo>
                  <a:cubicBezTo>
                    <a:pt x="14" y="10"/>
                    <a:pt x="23" y="19"/>
                    <a:pt x="23" y="31"/>
                  </a:cubicBezTo>
                  <a:cubicBezTo>
                    <a:pt x="23" y="42"/>
                    <a:pt x="14" y="51"/>
                    <a:pt x="2" y="51"/>
                  </a:cubicBezTo>
                  <a:cubicBezTo>
                    <a:pt x="1" y="51"/>
                    <a:pt x="1" y="51"/>
                    <a:pt x="0" y="51"/>
                  </a:cubicBezTo>
                  <a:cubicBezTo>
                    <a:pt x="0" y="61"/>
                    <a:pt x="0" y="61"/>
                    <a:pt x="0" y="61"/>
                  </a:cubicBezTo>
                  <a:cubicBezTo>
                    <a:pt x="1" y="61"/>
                    <a:pt x="1" y="61"/>
                    <a:pt x="2" y="61"/>
                  </a:cubicBezTo>
                  <a:cubicBezTo>
                    <a:pt x="19" y="61"/>
                    <a:pt x="33" y="47"/>
                    <a:pt x="33"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6"/>
            <p:cNvSpPr>
              <a:spLocks/>
            </p:cNvSpPr>
            <p:nvPr/>
          </p:nvSpPr>
          <p:spPr bwMode="auto">
            <a:xfrm>
              <a:off x="3608" y="2355"/>
              <a:ext cx="226" cy="896"/>
            </a:xfrm>
            <a:custGeom>
              <a:avLst/>
              <a:gdLst>
                <a:gd name="T0" fmla="*/ 89 w 95"/>
                <a:gd name="T1" fmla="*/ 230 h 378"/>
                <a:gd name="T2" fmla="*/ 84 w 95"/>
                <a:gd name="T3" fmla="*/ 234 h 378"/>
                <a:gd name="T4" fmla="*/ 67 w 95"/>
                <a:gd name="T5" fmla="*/ 368 h 378"/>
                <a:gd name="T6" fmla="*/ 59 w 95"/>
                <a:gd name="T7" fmla="*/ 368 h 378"/>
                <a:gd name="T8" fmla="*/ 59 w 95"/>
                <a:gd name="T9" fmla="*/ 212 h 378"/>
                <a:gd name="T10" fmla="*/ 95 w 95"/>
                <a:gd name="T11" fmla="*/ 212 h 378"/>
                <a:gd name="T12" fmla="*/ 95 w 95"/>
                <a:gd name="T13" fmla="*/ 202 h 378"/>
                <a:gd name="T14" fmla="*/ 59 w 95"/>
                <a:gd name="T15" fmla="*/ 202 h 378"/>
                <a:gd name="T16" fmla="*/ 59 w 95"/>
                <a:gd name="T17" fmla="*/ 144 h 378"/>
                <a:gd name="T18" fmla="*/ 59 w 95"/>
                <a:gd name="T19" fmla="*/ 142 h 378"/>
                <a:gd name="T20" fmla="*/ 11 w 95"/>
                <a:gd name="T21" fmla="*/ 15 h 378"/>
                <a:gd name="T22" fmla="*/ 15 w 95"/>
                <a:gd name="T23" fmla="*/ 12 h 378"/>
                <a:gd name="T24" fmla="*/ 79 w 95"/>
                <a:gd name="T25" fmla="*/ 118 h 378"/>
                <a:gd name="T26" fmla="*/ 83 w 95"/>
                <a:gd name="T27" fmla="*/ 121 h 378"/>
                <a:gd name="T28" fmla="*/ 95 w 95"/>
                <a:gd name="T29" fmla="*/ 121 h 378"/>
                <a:gd name="T30" fmla="*/ 95 w 95"/>
                <a:gd name="T31" fmla="*/ 111 h 378"/>
                <a:gd name="T32" fmla="*/ 86 w 95"/>
                <a:gd name="T33" fmla="*/ 111 h 378"/>
                <a:gd name="T34" fmla="*/ 21 w 95"/>
                <a:gd name="T35" fmla="*/ 3 h 378"/>
                <a:gd name="T36" fmla="*/ 18 w 95"/>
                <a:gd name="T37" fmla="*/ 0 h 378"/>
                <a:gd name="T38" fmla="*/ 14 w 95"/>
                <a:gd name="T39" fmla="*/ 1 h 378"/>
                <a:gd name="T40" fmla="*/ 3 w 95"/>
                <a:gd name="T41" fmla="*/ 9 h 378"/>
                <a:gd name="T42" fmla="*/ 1 w 95"/>
                <a:gd name="T43" fmla="*/ 15 h 378"/>
                <a:gd name="T44" fmla="*/ 49 w 95"/>
                <a:gd name="T45" fmla="*/ 145 h 378"/>
                <a:gd name="T46" fmla="*/ 49 w 95"/>
                <a:gd name="T47" fmla="*/ 207 h 378"/>
                <a:gd name="T48" fmla="*/ 49 w 95"/>
                <a:gd name="T49" fmla="*/ 373 h 378"/>
                <a:gd name="T50" fmla="*/ 54 w 95"/>
                <a:gd name="T51" fmla="*/ 378 h 378"/>
                <a:gd name="T52" fmla="*/ 72 w 95"/>
                <a:gd name="T53" fmla="*/ 378 h 378"/>
                <a:gd name="T54" fmla="*/ 77 w 95"/>
                <a:gd name="T55" fmla="*/ 373 h 378"/>
                <a:gd name="T56" fmla="*/ 93 w 95"/>
                <a:gd name="T57" fmla="*/ 240 h 378"/>
                <a:gd name="T58" fmla="*/ 95 w 95"/>
                <a:gd name="T59" fmla="*/ 240 h 378"/>
                <a:gd name="T60" fmla="*/ 95 w 95"/>
                <a:gd name="T61" fmla="*/ 230 h 378"/>
                <a:gd name="T62" fmla="*/ 89 w 95"/>
                <a:gd name="T63" fmla="*/ 23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378">
                  <a:moveTo>
                    <a:pt x="89" y="230"/>
                  </a:moveTo>
                  <a:cubicBezTo>
                    <a:pt x="86" y="230"/>
                    <a:pt x="84" y="232"/>
                    <a:pt x="84" y="234"/>
                  </a:cubicBezTo>
                  <a:cubicBezTo>
                    <a:pt x="67" y="368"/>
                    <a:pt x="67" y="368"/>
                    <a:pt x="67" y="368"/>
                  </a:cubicBezTo>
                  <a:cubicBezTo>
                    <a:pt x="59" y="368"/>
                    <a:pt x="59" y="368"/>
                    <a:pt x="59" y="368"/>
                  </a:cubicBezTo>
                  <a:cubicBezTo>
                    <a:pt x="59" y="212"/>
                    <a:pt x="59" y="212"/>
                    <a:pt x="59" y="212"/>
                  </a:cubicBezTo>
                  <a:cubicBezTo>
                    <a:pt x="95" y="212"/>
                    <a:pt x="95" y="212"/>
                    <a:pt x="95" y="212"/>
                  </a:cubicBezTo>
                  <a:cubicBezTo>
                    <a:pt x="95" y="202"/>
                    <a:pt x="95" y="202"/>
                    <a:pt x="95" y="202"/>
                  </a:cubicBezTo>
                  <a:cubicBezTo>
                    <a:pt x="59" y="202"/>
                    <a:pt x="59" y="202"/>
                    <a:pt x="59" y="202"/>
                  </a:cubicBezTo>
                  <a:cubicBezTo>
                    <a:pt x="59" y="144"/>
                    <a:pt x="59" y="144"/>
                    <a:pt x="59" y="144"/>
                  </a:cubicBezTo>
                  <a:cubicBezTo>
                    <a:pt x="59" y="143"/>
                    <a:pt x="59" y="143"/>
                    <a:pt x="59" y="142"/>
                  </a:cubicBezTo>
                  <a:cubicBezTo>
                    <a:pt x="11" y="15"/>
                    <a:pt x="11" y="15"/>
                    <a:pt x="11" y="15"/>
                  </a:cubicBezTo>
                  <a:cubicBezTo>
                    <a:pt x="15" y="12"/>
                    <a:pt x="15" y="12"/>
                    <a:pt x="15" y="12"/>
                  </a:cubicBezTo>
                  <a:cubicBezTo>
                    <a:pt x="79" y="118"/>
                    <a:pt x="79" y="118"/>
                    <a:pt x="79" y="118"/>
                  </a:cubicBezTo>
                  <a:cubicBezTo>
                    <a:pt x="80" y="120"/>
                    <a:pt x="81" y="121"/>
                    <a:pt x="83" y="121"/>
                  </a:cubicBezTo>
                  <a:cubicBezTo>
                    <a:pt x="95" y="121"/>
                    <a:pt x="95" y="121"/>
                    <a:pt x="95" y="121"/>
                  </a:cubicBezTo>
                  <a:cubicBezTo>
                    <a:pt x="95" y="111"/>
                    <a:pt x="95" y="111"/>
                    <a:pt x="95" y="111"/>
                  </a:cubicBezTo>
                  <a:cubicBezTo>
                    <a:pt x="86" y="111"/>
                    <a:pt x="86" y="111"/>
                    <a:pt x="86" y="111"/>
                  </a:cubicBezTo>
                  <a:cubicBezTo>
                    <a:pt x="21" y="3"/>
                    <a:pt x="21" y="3"/>
                    <a:pt x="21" y="3"/>
                  </a:cubicBezTo>
                  <a:cubicBezTo>
                    <a:pt x="20" y="1"/>
                    <a:pt x="19" y="1"/>
                    <a:pt x="18" y="0"/>
                  </a:cubicBezTo>
                  <a:cubicBezTo>
                    <a:pt x="16" y="0"/>
                    <a:pt x="15" y="0"/>
                    <a:pt x="14" y="1"/>
                  </a:cubicBezTo>
                  <a:cubicBezTo>
                    <a:pt x="3" y="9"/>
                    <a:pt x="3" y="9"/>
                    <a:pt x="3" y="9"/>
                  </a:cubicBezTo>
                  <a:cubicBezTo>
                    <a:pt x="1" y="10"/>
                    <a:pt x="0" y="12"/>
                    <a:pt x="1" y="15"/>
                  </a:cubicBezTo>
                  <a:cubicBezTo>
                    <a:pt x="49" y="145"/>
                    <a:pt x="49" y="145"/>
                    <a:pt x="49" y="145"/>
                  </a:cubicBezTo>
                  <a:cubicBezTo>
                    <a:pt x="49" y="207"/>
                    <a:pt x="49" y="207"/>
                    <a:pt x="49" y="207"/>
                  </a:cubicBezTo>
                  <a:cubicBezTo>
                    <a:pt x="49" y="373"/>
                    <a:pt x="49" y="373"/>
                    <a:pt x="49" y="373"/>
                  </a:cubicBezTo>
                  <a:cubicBezTo>
                    <a:pt x="49" y="375"/>
                    <a:pt x="51" y="378"/>
                    <a:pt x="54" y="378"/>
                  </a:cubicBezTo>
                  <a:cubicBezTo>
                    <a:pt x="72" y="378"/>
                    <a:pt x="72" y="378"/>
                    <a:pt x="72" y="378"/>
                  </a:cubicBezTo>
                  <a:cubicBezTo>
                    <a:pt x="74" y="378"/>
                    <a:pt x="77" y="376"/>
                    <a:pt x="77" y="373"/>
                  </a:cubicBezTo>
                  <a:cubicBezTo>
                    <a:pt x="93" y="240"/>
                    <a:pt x="93" y="240"/>
                    <a:pt x="93" y="240"/>
                  </a:cubicBezTo>
                  <a:cubicBezTo>
                    <a:pt x="95" y="240"/>
                    <a:pt x="95" y="240"/>
                    <a:pt x="95" y="240"/>
                  </a:cubicBezTo>
                  <a:cubicBezTo>
                    <a:pt x="95" y="230"/>
                    <a:pt x="95" y="230"/>
                    <a:pt x="95" y="230"/>
                  </a:cubicBezTo>
                  <a:lnTo>
                    <a:pt x="89" y="230"/>
                  </a:lnTo>
                  <a:close/>
                </a:path>
              </a:pathLst>
            </a:custGeom>
            <a:solidFill>
              <a:srgbClr val="EA2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7"/>
            <p:cNvSpPr>
              <a:spLocks/>
            </p:cNvSpPr>
            <p:nvPr/>
          </p:nvSpPr>
          <p:spPr bwMode="auto">
            <a:xfrm>
              <a:off x="3834" y="2355"/>
              <a:ext cx="238" cy="896"/>
            </a:xfrm>
            <a:custGeom>
              <a:avLst/>
              <a:gdLst>
                <a:gd name="T0" fmla="*/ 22 w 100"/>
                <a:gd name="T1" fmla="*/ 373 h 378"/>
                <a:gd name="T2" fmla="*/ 27 w 100"/>
                <a:gd name="T3" fmla="*/ 378 h 378"/>
                <a:gd name="T4" fmla="*/ 45 w 100"/>
                <a:gd name="T5" fmla="*/ 378 h 378"/>
                <a:gd name="T6" fmla="*/ 50 w 100"/>
                <a:gd name="T7" fmla="*/ 373 h 378"/>
                <a:gd name="T8" fmla="*/ 50 w 100"/>
                <a:gd name="T9" fmla="*/ 236 h 378"/>
                <a:gd name="T10" fmla="*/ 50 w 100"/>
                <a:gd name="T11" fmla="*/ 235 h 378"/>
                <a:gd name="T12" fmla="*/ 50 w 100"/>
                <a:gd name="T13" fmla="*/ 207 h 378"/>
                <a:gd name="T14" fmla="*/ 50 w 100"/>
                <a:gd name="T15" fmla="*/ 145 h 378"/>
                <a:gd name="T16" fmla="*/ 99 w 100"/>
                <a:gd name="T17" fmla="*/ 15 h 378"/>
                <a:gd name="T18" fmla="*/ 97 w 100"/>
                <a:gd name="T19" fmla="*/ 9 h 378"/>
                <a:gd name="T20" fmla="*/ 86 w 100"/>
                <a:gd name="T21" fmla="*/ 1 h 378"/>
                <a:gd name="T22" fmla="*/ 82 w 100"/>
                <a:gd name="T23" fmla="*/ 0 h 378"/>
                <a:gd name="T24" fmla="*/ 78 w 100"/>
                <a:gd name="T25" fmla="*/ 3 h 378"/>
                <a:gd name="T26" fmla="*/ 14 w 100"/>
                <a:gd name="T27" fmla="*/ 111 h 378"/>
                <a:gd name="T28" fmla="*/ 0 w 100"/>
                <a:gd name="T29" fmla="*/ 111 h 378"/>
                <a:gd name="T30" fmla="*/ 0 w 100"/>
                <a:gd name="T31" fmla="*/ 121 h 378"/>
                <a:gd name="T32" fmla="*/ 16 w 100"/>
                <a:gd name="T33" fmla="*/ 121 h 378"/>
                <a:gd name="T34" fmla="*/ 21 w 100"/>
                <a:gd name="T35" fmla="*/ 118 h 378"/>
                <a:gd name="T36" fmla="*/ 84 w 100"/>
                <a:gd name="T37" fmla="*/ 12 h 378"/>
                <a:gd name="T38" fmla="*/ 88 w 100"/>
                <a:gd name="T39" fmla="*/ 15 h 378"/>
                <a:gd name="T40" fmla="*/ 41 w 100"/>
                <a:gd name="T41" fmla="*/ 142 h 378"/>
                <a:gd name="T42" fmla="*/ 40 w 100"/>
                <a:gd name="T43" fmla="*/ 144 h 378"/>
                <a:gd name="T44" fmla="*/ 40 w 100"/>
                <a:gd name="T45" fmla="*/ 202 h 378"/>
                <a:gd name="T46" fmla="*/ 0 w 100"/>
                <a:gd name="T47" fmla="*/ 202 h 378"/>
                <a:gd name="T48" fmla="*/ 0 w 100"/>
                <a:gd name="T49" fmla="*/ 212 h 378"/>
                <a:gd name="T50" fmla="*/ 40 w 100"/>
                <a:gd name="T51" fmla="*/ 212 h 378"/>
                <a:gd name="T52" fmla="*/ 40 w 100"/>
                <a:gd name="T53" fmla="*/ 234 h 378"/>
                <a:gd name="T54" fmla="*/ 40 w 100"/>
                <a:gd name="T55" fmla="*/ 235 h 378"/>
                <a:gd name="T56" fmla="*/ 40 w 100"/>
                <a:gd name="T57" fmla="*/ 368 h 378"/>
                <a:gd name="T58" fmla="*/ 32 w 100"/>
                <a:gd name="T59" fmla="*/ 368 h 378"/>
                <a:gd name="T60" fmla="*/ 15 w 100"/>
                <a:gd name="T61" fmla="*/ 234 h 378"/>
                <a:gd name="T62" fmla="*/ 10 w 100"/>
                <a:gd name="T63" fmla="*/ 230 h 378"/>
                <a:gd name="T64" fmla="*/ 0 w 100"/>
                <a:gd name="T65" fmla="*/ 230 h 378"/>
                <a:gd name="T66" fmla="*/ 0 w 100"/>
                <a:gd name="T67" fmla="*/ 240 h 378"/>
                <a:gd name="T68" fmla="*/ 6 w 100"/>
                <a:gd name="T69" fmla="*/ 240 h 378"/>
                <a:gd name="T70" fmla="*/ 22 w 100"/>
                <a:gd name="T71" fmla="*/ 37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378">
                  <a:moveTo>
                    <a:pt x="22" y="373"/>
                  </a:moveTo>
                  <a:cubicBezTo>
                    <a:pt x="23" y="376"/>
                    <a:pt x="25" y="378"/>
                    <a:pt x="27" y="378"/>
                  </a:cubicBezTo>
                  <a:cubicBezTo>
                    <a:pt x="45" y="378"/>
                    <a:pt x="45" y="378"/>
                    <a:pt x="45" y="378"/>
                  </a:cubicBezTo>
                  <a:cubicBezTo>
                    <a:pt x="48" y="378"/>
                    <a:pt x="50" y="375"/>
                    <a:pt x="50" y="373"/>
                  </a:cubicBezTo>
                  <a:cubicBezTo>
                    <a:pt x="50" y="236"/>
                    <a:pt x="50" y="236"/>
                    <a:pt x="50" y="236"/>
                  </a:cubicBezTo>
                  <a:cubicBezTo>
                    <a:pt x="50" y="236"/>
                    <a:pt x="50" y="235"/>
                    <a:pt x="50" y="235"/>
                  </a:cubicBezTo>
                  <a:cubicBezTo>
                    <a:pt x="50" y="207"/>
                    <a:pt x="50" y="207"/>
                    <a:pt x="50" y="207"/>
                  </a:cubicBezTo>
                  <a:cubicBezTo>
                    <a:pt x="50" y="145"/>
                    <a:pt x="50" y="145"/>
                    <a:pt x="50" y="145"/>
                  </a:cubicBezTo>
                  <a:cubicBezTo>
                    <a:pt x="99" y="15"/>
                    <a:pt x="99" y="15"/>
                    <a:pt x="99" y="15"/>
                  </a:cubicBezTo>
                  <a:cubicBezTo>
                    <a:pt x="100" y="12"/>
                    <a:pt x="99" y="10"/>
                    <a:pt x="97" y="9"/>
                  </a:cubicBezTo>
                  <a:cubicBezTo>
                    <a:pt x="86" y="1"/>
                    <a:pt x="86" y="1"/>
                    <a:pt x="86" y="1"/>
                  </a:cubicBezTo>
                  <a:cubicBezTo>
                    <a:pt x="84" y="0"/>
                    <a:pt x="83" y="0"/>
                    <a:pt x="82" y="0"/>
                  </a:cubicBezTo>
                  <a:cubicBezTo>
                    <a:pt x="80" y="1"/>
                    <a:pt x="79" y="1"/>
                    <a:pt x="78" y="3"/>
                  </a:cubicBezTo>
                  <a:cubicBezTo>
                    <a:pt x="14" y="111"/>
                    <a:pt x="14" y="111"/>
                    <a:pt x="14" y="111"/>
                  </a:cubicBezTo>
                  <a:cubicBezTo>
                    <a:pt x="0" y="111"/>
                    <a:pt x="0" y="111"/>
                    <a:pt x="0" y="111"/>
                  </a:cubicBezTo>
                  <a:cubicBezTo>
                    <a:pt x="0" y="121"/>
                    <a:pt x="0" y="121"/>
                    <a:pt x="0" y="121"/>
                  </a:cubicBezTo>
                  <a:cubicBezTo>
                    <a:pt x="16" y="121"/>
                    <a:pt x="16" y="121"/>
                    <a:pt x="16" y="121"/>
                  </a:cubicBezTo>
                  <a:cubicBezTo>
                    <a:pt x="18" y="121"/>
                    <a:pt x="20" y="120"/>
                    <a:pt x="21" y="118"/>
                  </a:cubicBezTo>
                  <a:cubicBezTo>
                    <a:pt x="84" y="12"/>
                    <a:pt x="84" y="12"/>
                    <a:pt x="84" y="12"/>
                  </a:cubicBezTo>
                  <a:cubicBezTo>
                    <a:pt x="88" y="15"/>
                    <a:pt x="88" y="15"/>
                    <a:pt x="88" y="15"/>
                  </a:cubicBezTo>
                  <a:cubicBezTo>
                    <a:pt x="41" y="142"/>
                    <a:pt x="41" y="142"/>
                    <a:pt x="41" y="142"/>
                  </a:cubicBezTo>
                  <a:cubicBezTo>
                    <a:pt x="40" y="143"/>
                    <a:pt x="40" y="143"/>
                    <a:pt x="40" y="144"/>
                  </a:cubicBezTo>
                  <a:cubicBezTo>
                    <a:pt x="40" y="202"/>
                    <a:pt x="40" y="202"/>
                    <a:pt x="40" y="202"/>
                  </a:cubicBezTo>
                  <a:cubicBezTo>
                    <a:pt x="0" y="202"/>
                    <a:pt x="0" y="202"/>
                    <a:pt x="0" y="202"/>
                  </a:cubicBezTo>
                  <a:cubicBezTo>
                    <a:pt x="0" y="212"/>
                    <a:pt x="0" y="212"/>
                    <a:pt x="0" y="212"/>
                  </a:cubicBezTo>
                  <a:cubicBezTo>
                    <a:pt x="40" y="212"/>
                    <a:pt x="40" y="212"/>
                    <a:pt x="40" y="212"/>
                  </a:cubicBezTo>
                  <a:cubicBezTo>
                    <a:pt x="40" y="234"/>
                    <a:pt x="40" y="234"/>
                    <a:pt x="40" y="234"/>
                  </a:cubicBezTo>
                  <a:cubicBezTo>
                    <a:pt x="40" y="234"/>
                    <a:pt x="40" y="234"/>
                    <a:pt x="40" y="235"/>
                  </a:cubicBezTo>
                  <a:cubicBezTo>
                    <a:pt x="40" y="368"/>
                    <a:pt x="40" y="368"/>
                    <a:pt x="40" y="368"/>
                  </a:cubicBezTo>
                  <a:cubicBezTo>
                    <a:pt x="32" y="368"/>
                    <a:pt x="32" y="368"/>
                    <a:pt x="32" y="368"/>
                  </a:cubicBezTo>
                  <a:cubicBezTo>
                    <a:pt x="15" y="234"/>
                    <a:pt x="15" y="234"/>
                    <a:pt x="15" y="234"/>
                  </a:cubicBezTo>
                  <a:cubicBezTo>
                    <a:pt x="15" y="232"/>
                    <a:pt x="13" y="230"/>
                    <a:pt x="10" y="230"/>
                  </a:cubicBezTo>
                  <a:cubicBezTo>
                    <a:pt x="0" y="230"/>
                    <a:pt x="0" y="230"/>
                    <a:pt x="0" y="230"/>
                  </a:cubicBezTo>
                  <a:cubicBezTo>
                    <a:pt x="0" y="240"/>
                    <a:pt x="0" y="240"/>
                    <a:pt x="0" y="240"/>
                  </a:cubicBezTo>
                  <a:cubicBezTo>
                    <a:pt x="6" y="240"/>
                    <a:pt x="6" y="240"/>
                    <a:pt x="6" y="240"/>
                  </a:cubicBezTo>
                  <a:lnTo>
                    <a:pt x="22" y="3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p:cNvSpPr txBox="1"/>
          <p:nvPr userDrawn="1"/>
        </p:nvSpPr>
        <p:spPr>
          <a:xfrm>
            <a:off x="834446" y="1775569"/>
            <a:ext cx="4041648" cy="707886"/>
          </a:xfrm>
          <a:prstGeom prst="rect">
            <a:avLst/>
          </a:prstGeom>
          <a:noFill/>
        </p:spPr>
        <p:txBody>
          <a:bodyPr wrap="square" rtlCol="0">
            <a:spAutoFit/>
          </a:bodyPr>
          <a:lstStyle/>
          <a:p>
            <a:pPr marL="0" indent="0" algn="r">
              <a:buNone/>
            </a:pPr>
            <a:r>
              <a:rPr lang="en-US" sz="4000">
                <a:solidFill>
                  <a:schemeClr val="tx1">
                    <a:lumMod val="75000"/>
                  </a:schemeClr>
                </a:solidFill>
                <a:latin typeface="Calibri Light" panose="020F0302020204030204" pitchFamily="34" charset="0"/>
                <a:cs typeface="Calibri Light" panose="020F0302020204030204" pitchFamily="34" charset="0"/>
              </a:rPr>
              <a:t>Challenge</a:t>
            </a:r>
          </a:p>
        </p:txBody>
      </p:sp>
      <p:sp>
        <p:nvSpPr>
          <p:cNvPr id="35" name="TextBox 34"/>
          <p:cNvSpPr txBox="1"/>
          <p:nvPr userDrawn="1"/>
        </p:nvSpPr>
        <p:spPr>
          <a:xfrm>
            <a:off x="7322714" y="1775569"/>
            <a:ext cx="4277458" cy="707886"/>
          </a:xfrm>
          <a:prstGeom prst="rect">
            <a:avLst/>
          </a:prstGeom>
          <a:noFill/>
        </p:spPr>
        <p:txBody>
          <a:bodyPr wrap="square" rtlCol="0">
            <a:spAutoFit/>
          </a:bodyPr>
          <a:lstStyle/>
          <a:p>
            <a:pPr marL="0" indent="0" algn="l">
              <a:buNone/>
            </a:pPr>
            <a:r>
              <a:rPr lang="en-US" sz="4000">
                <a:solidFill>
                  <a:schemeClr val="bg1"/>
                </a:solidFill>
                <a:latin typeface="Calibri Light" panose="020F0302020204030204" pitchFamily="34" charset="0"/>
                <a:cs typeface="Calibri Light" panose="020F0302020204030204" pitchFamily="34" charset="0"/>
              </a:rPr>
              <a:t>Solution</a:t>
            </a:r>
          </a:p>
        </p:txBody>
      </p:sp>
      <p:sp>
        <p:nvSpPr>
          <p:cNvPr id="37" name="Text Placeholder 36"/>
          <p:cNvSpPr>
            <a:spLocks noGrp="1"/>
          </p:cNvSpPr>
          <p:nvPr>
            <p:ph type="body" sz="quarter" idx="12" hasCustomPrompt="1"/>
          </p:nvPr>
        </p:nvSpPr>
        <p:spPr>
          <a:xfrm>
            <a:off x="604434" y="2538520"/>
            <a:ext cx="4273702" cy="3673475"/>
          </a:xfrm>
        </p:spPr>
        <p:txBody>
          <a:bodyPr/>
          <a:lstStyle>
            <a:lvl1pPr marL="0" indent="0" algn="r">
              <a:buNone/>
              <a:defRPr sz="2400"/>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Edit Master text styles, right aligned</a:t>
            </a:r>
          </a:p>
        </p:txBody>
      </p:sp>
      <p:sp>
        <p:nvSpPr>
          <p:cNvPr id="38" name="Text Placeholder 36"/>
          <p:cNvSpPr>
            <a:spLocks noGrp="1"/>
          </p:cNvSpPr>
          <p:nvPr>
            <p:ph type="body" sz="quarter" idx="13" hasCustomPrompt="1"/>
          </p:nvPr>
        </p:nvSpPr>
        <p:spPr>
          <a:xfrm>
            <a:off x="7322714" y="2506671"/>
            <a:ext cx="4277458" cy="3673475"/>
          </a:xfrm>
        </p:spPr>
        <p:txBody>
          <a:bodyPr/>
          <a:lstStyle>
            <a:lvl1pPr marL="0" indent="0" algn="l">
              <a:buNone/>
              <a:defRPr sz="2400">
                <a:solidFill>
                  <a:schemeClr val="bg1"/>
                </a:solidFill>
              </a:defRPr>
            </a:lvl1pPr>
            <a:lvl2pPr marL="457200" indent="0" algn="l">
              <a:buNone/>
              <a:defRPr>
                <a:solidFill>
                  <a:schemeClr val="bg1"/>
                </a:solidFill>
              </a:defRPr>
            </a:lvl2pPr>
            <a:lvl3pPr marL="914400" indent="0" algn="l">
              <a:buNone/>
              <a:defRPr>
                <a:solidFill>
                  <a:schemeClr val="bg1"/>
                </a:solidFill>
              </a:defRPr>
            </a:lvl3pPr>
            <a:lvl4pPr marL="1371600" indent="0" algn="l">
              <a:buNone/>
              <a:defRPr>
                <a:solidFill>
                  <a:schemeClr val="bg1"/>
                </a:solidFill>
              </a:defRPr>
            </a:lvl4pPr>
            <a:lvl5pPr marL="1828800" indent="0" algn="l">
              <a:buNone/>
              <a:defRPr>
                <a:solidFill>
                  <a:schemeClr val="bg1"/>
                </a:solidFill>
              </a:defRPr>
            </a:lvl5pPr>
          </a:lstStyle>
          <a:p>
            <a:pPr lvl="0"/>
            <a:r>
              <a:rPr lang="en-US"/>
              <a:t>Edit Master text styles, left aligned</a:t>
            </a:r>
          </a:p>
        </p:txBody>
      </p:sp>
    </p:spTree>
    <p:extLst>
      <p:ext uri="{BB962C8B-B14F-4D97-AF65-F5344CB8AC3E}">
        <p14:creationId xmlns:p14="http://schemas.microsoft.com/office/powerpoint/2010/main" val="387375130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Challenge/Solution rocket slide">
    <p:spTree>
      <p:nvGrpSpPr>
        <p:cNvPr id="1" name=""/>
        <p:cNvGrpSpPr/>
        <p:nvPr/>
      </p:nvGrpSpPr>
      <p:grpSpPr>
        <a:xfrm>
          <a:off x="0" y="0"/>
          <a:ext cx="0" cy="0"/>
          <a:chOff x="0" y="0"/>
          <a:chExt cx="0" cy="0"/>
        </a:xfrm>
      </p:grpSpPr>
      <p:sp>
        <p:nvSpPr>
          <p:cNvPr id="111" name="Freeform 110"/>
          <p:cNvSpPr/>
          <p:nvPr userDrawn="1"/>
        </p:nvSpPr>
        <p:spPr>
          <a:xfrm>
            <a:off x="3097618" y="5108314"/>
            <a:ext cx="2931110" cy="1740080"/>
          </a:xfrm>
          <a:custGeom>
            <a:avLst/>
            <a:gdLst>
              <a:gd name="connsiteX0" fmla="*/ 2325772 w 2931110"/>
              <a:gd name="connsiteY0" fmla="*/ 0 h 1740080"/>
              <a:gd name="connsiteX1" fmla="*/ 2931110 w 2931110"/>
              <a:gd name="connsiteY1" fmla="*/ 603214 h 1740080"/>
              <a:gd name="connsiteX2" fmla="*/ 2325772 w 2931110"/>
              <a:gd name="connsiteY2" fmla="*/ 1206428 h 1740080"/>
              <a:gd name="connsiteX3" fmla="*/ 2248758 w 2931110"/>
              <a:gd name="connsiteY3" fmla="*/ 1198692 h 1740080"/>
              <a:gd name="connsiteX4" fmla="*/ 2240888 w 2931110"/>
              <a:gd name="connsiteY4" fmla="*/ 1224045 h 1740080"/>
              <a:gd name="connsiteX5" fmla="*/ 1693884 w 2931110"/>
              <a:gd name="connsiteY5" fmla="*/ 1586623 h 1740080"/>
              <a:gd name="connsiteX6" fmla="*/ 1462807 w 2931110"/>
              <a:gd name="connsiteY6" fmla="*/ 1539971 h 1740080"/>
              <a:gd name="connsiteX7" fmla="*/ 1441292 w 2931110"/>
              <a:gd name="connsiteY7" fmla="*/ 1528293 h 1740080"/>
              <a:gd name="connsiteX8" fmla="*/ 1370583 w 2931110"/>
              <a:gd name="connsiteY8" fmla="*/ 1614220 h 1740080"/>
              <a:gd name="connsiteX9" fmla="*/ 1251761 w 2931110"/>
              <a:gd name="connsiteY9" fmla="*/ 1712517 h 1740080"/>
              <a:gd name="connsiteX10" fmla="*/ 1201114 w 2931110"/>
              <a:gd name="connsiteY10" fmla="*/ 1740080 h 1740080"/>
              <a:gd name="connsiteX11" fmla="*/ 404624 w 2931110"/>
              <a:gd name="connsiteY11" fmla="*/ 1740080 h 1740080"/>
              <a:gd name="connsiteX12" fmla="*/ 353977 w 2931110"/>
              <a:gd name="connsiteY12" fmla="*/ 1712517 h 1740080"/>
              <a:gd name="connsiteX13" fmla="*/ 0 w 2931110"/>
              <a:gd name="connsiteY13" fmla="*/ 1045004 h 1740080"/>
              <a:gd name="connsiteX14" fmla="*/ 802869 w 2931110"/>
              <a:gd name="connsiteY14" fmla="*/ 240011 h 1740080"/>
              <a:gd name="connsiteX15" fmla="*/ 1370583 w 2931110"/>
              <a:gd name="connsiteY15" fmla="*/ 475788 h 1740080"/>
              <a:gd name="connsiteX16" fmla="*/ 1382092 w 2931110"/>
              <a:gd name="connsiteY16" fmla="*/ 489774 h 1740080"/>
              <a:gd name="connsiteX17" fmla="*/ 1462807 w 2931110"/>
              <a:gd name="connsiteY17" fmla="*/ 445964 h 1740080"/>
              <a:gd name="connsiteX18" fmla="*/ 1693884 w 2931110"/>
              <a:gd name="connsiteY18" fmla="*/ 399311 h 1740080"/>
              <a:gd name="connsiteX19" fmla="*/ 1756417 w 2931110"/>
              <a:gd name="connsiteY19" fmla="*/ 405615 h 1740080"/>
              <a:gd name="connsiteX20" fmla="*/ 1768005 w 2931110"/>
              <a:gd name="connsiteY20" fmla="*/ 368416 h 1740080"/>
              <a:gd name="connsiteX21" fmla="*/ 2325772 w 2931110"/>
              <a:gd name="connsiteY21" fmla="*/ 0 h 17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31110" h="1740080">
                <a:moveTo>
                  <a:pt x="2325772" y="0"/>
                </a:moveTo>
                <a:cubicBezTo>
                  <a:pt x="2660091" y="0"/>
                  <a:pt x="2931110" y="270068"/>
                  <a:pt x="2931110" y="603214"/>
                </a:cubicBezTo>
                <a:cubicBezTo>
                  <a:pt x="2931110" y="936360"/>
                  <a:pt x="2660091" y="1206428"/>
                  <a:pt x="2325772" y="1206428"/>
                </a:cubicBezTo>
                <a:lnTo>
                  <a:pt x="2248758" y="1198692"/>
                </a:lnTo>
                <a:lnTo>
                  <a:pt x="2240888" y="1224045"/>
                </a:lnTo>
                <a:cubicBezTo>
                  <a:pt x="2150766" y="1437117"/>
                  <a:pt x="1939784" y="1586623"/>
                  <a:pt x="1693884" y="1586623"/>
                </a:cubicBezTo>
                <a:cubicBezTo>
                  <a:pt x="1611917" y="1586623"/>
                  <a:pt x="1533831" y="1570011"/>
                  <a:pt x="1462807" y="1539971"/>
                </a:cubicBezTo>
                <a:lnTo>
                  <a:pt x="1441292" y="1528293"/>
                </a:lnTo>
                <a:lnTo>
                  <a:pt x="1370583" y="1614220"/>
                </a:lnTo>
                <a:cubicBezTo>
                  <a:pt x="1334261" y="1650639"/>
                  <a:pt x="1294474" y="1683584"/>
                  <a:pt x="1251761" y="1712517"/>
                </a:cubicBezTo>
                <a:lnTo>
                  <a:pt x="1201114" y="1740080"/>
                </a:lnTo>
                <a:lnTo>
                  <a:pt x="404624" y="1740080"/>
                </a:lnTo>
                <a:lnTo>
                  <a:pt x="353977" y="1712517"/>
                </a:lnTo>
                <a:cubicBezTo>
                  <a:pt x="140413" y="1567853"/>
                  <a:pt x="0" y="1322869"/>
                  <a:pt x="0" y="1045004"/>
                </a:cubicBezTo>
                <a:cubicBezTo>
                  <a:pt x="0" y="600419"/>
                  <a:pt x="359457" y="240011"/>
                  <a:pt x="802869" y="240011"/>
                </a:cubicBezTo>
                <a:cubicBezTo>
                  <a:pt x="1024575" y="240011"/>
                  <a:pt x="1225293" y="330113"/>
                  <a:pt x="1370583" y="475788"/>
                </a:cubicBezTo>
                <a:lnTo>
                  <a:pt x="1382092" y="489774"/>
                </a:lnTo>
                <a:lnTo>
                  <a:pt x="1462807" y="445964"/>
                </a:lnTo>
                <a:cubicBezTo>
                  <a:pt x="1533831" y="415923"/>
                  <a:pt x="1611917" y="399311"/>
                  <a:pt x="1693884" y="399311"/>
                </a:cubicBezTo>
                <a:lnTo>
                  <a:pt x="1756417" y="405615"/>
                </a:lnTo>
                <a:lnTo>
                  <a:pt x="1768005" y="368416"/>
                </a:lnTo>
                <a:cubicBezTo>
                  <a:pt x="1859900" y="151913"/>
                  <a:pt x="2075033" y="0"/>
                  <a:pt x="2325772" y="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userDrawn="1"/>
        </p:nvSpPr>
        <p:spPr>
          <a:xfrm>
            <a:off x="6177408" y="5108314"/>
            <a:ext cx="2931109" cy="1740080"/>
          </a:xfrm>
          <a:custGeom>
            <a:avLst/>
            <a:gdLst>
              <a:gd name="connsiteX0" fmla="*/ 605338 w 2931109"/>
              <a:gd name="connsiteY0" fmla="*/ 0 h 1740080"/>
              <a:gd name="connsiteX1" fmla="*/ 1163106 w 2931109"/>
              <a:gd name="connsiteY1" fmla="*/ 368416 h 1740080"/>
              <a:gd name="connsiteX2" fmla="*/ 1174723 w 2931109"/>
              <a:gd name="connsiteY2" fmla="*/ 405708 h 1740080"/>
              <a:gd name="connsiteX3" fmla="*/ 1238288 w 2931109"/>
              <a:gd name="connsiteY3" fmla="*/ 399311 h 1740080"/>
              <a:gd name="connsiteX4" fmla="*/ 1469780 w 2931109"/>
              <a:gd name="connsiteY4" fmla="*/ 445964 h 1740080"/>
              <a:gd name="connsiteX5" fmla="*/ 1546991 w 2931109"/>
              <a:gd name="connsiteY5" fmla="*/ 487798 h 1740080"/>
              <a:gd name="connsiteX6" fmla="*/ 1556900 w 2931109"/>
              <a:gd name="connsiteY6" fmla="*/ 475788 h 1740080"/>
              <a:gd name="connsiteX7" fmla="*/ 2126116 w 2931109"/>
              <a:gd name="connsiteY7" fmla="*/ 240011 h 1740080"/>
              <a:gd name="connsiteX8" fmla="*/ 2931109 w 2931109"/>
              <a:gd name="connsiteY8" fmla="*/ 1045004 h 1740080"/>
              <a:gd name="connsiteX9" fmla="*/ 2576195 w 2931109"/>
              <a:gd name="connsiteY9" fmla="*/ 1712517 h 1740080"/>
              <a:gd name="connsiteX10" fmla="*/ 2525414 w 2931109"/>
              <a:gd name="connsiteY10" fmla="*/ 1740080 h 1740080"/>
              <a:gd name="connsiteX11" fmla="*/ 1726818 w 2931109"/>
              <a:gd name="connsiteY11" fmla="*/ 1740080 h 1740080"/>
              <a:gd name="connsiteX12" fmla="*/ 1676037 w 2931109"/>
              <a:gd name="connsiteY12" fmla="*/ 1712517 h 1740080"/>
              <a:gd name="connsiteX13" fmla="*/ 1556900 w 2931109"/>
              <a:gd name="connsiteY13" fmla="*/ 1614220 h 1740080"/>
              <a:gd name="connsiteX14" fmla="*/ 1487650 w 2931109"/>
              <a:gd name="connsiteY14" fmla="*/ 1530288 h 1740080"/>
              <a:gd name="connsiteX15" fmla="*/ 1469780 w 2931109"/>
              <a:gd name="connsiteY15" fmla="*/ 1539971 h 1740080"/>
              <a:gd name="connsiteX16" fmla="*/ 1238288 w 2931109"/>
              <a:gd name="connsiteY16" fmla="*/ 1586623 h 1740080"/>
              <a:gd name="connsiteX17" fmla="*/ 690306 w 2931109"/>
              <a:gd name="connsiteY17" fmla="*/ 1224045 h 1740080"/>
              <a:gd name="connsiteX18" fmla="*/ 682420 w 2931109"/>
              <a:gd name="connsiteY18" fmla="*/ 1198685 h 1740080"/>
              <a:gd name="connsiteX19" fmla="*/ 605338 w 2931109"/>
              <a:gd name="connsiteY19" fmla="*/ 1206428 h 1740080"/>
              <a:gd name="connsiteX20" fmla="*/ 0 w 2931109"/>
              <a:gd name="connsiteY20" fmla="*/ 603214 h 1740080"/>
              <a:gd name="connsiteX21" fmla="*/ 605338 w 2931109"/>
              <a:gd name="connsiteY21" fmla="*/ 0 h 17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31109" h="1740080">
                <a:moveTo>
                  <a:pt x="605338" y="0"/>
                </a:moveTo>
                <a:cubicBezTo>
                  <a:pt x="856077" y="0"/>
                  <a:pt x="1071211" y="151913"/>
                  <a:pt x="1163106" y="368416"/>
                </a:cubicBezTo>
                <a:lnTo>
                  <a:pt x="1174723" y="405708"/>
                </a:lnTo>
                <a:lnTo>
                  <a:pt x="1238288" y="399311"/>
                </a:lnTo>
                <a:cubicBezTo>
                  <a:pt x="1320402" y="399311"/>
                  <a:pt x="1398628" y="415923"/>
                  <a:pt x="1469780" y="445964"/>
                </a:cubicBezTo>
                <a:lnTo>
                  <a:pt x="1546991" y="487798"/>
                </a:lnTo>
                <a:lnTo>
                  <a:pt x="1556900" y="475788"/>
                </a:lnTo>
                <a:cubicBezTo>
                  <a:pt x="1702576" y="330113"/>
                  <a:pt x="1903824" y="240011"/>
                  <a:pt x="2126116" y="240011"/>
                </a:cubicBezTo>
                <a:cubicBezTo>
                  <a:pt x="2570701" y="240011"/>
                  <a:pt x="2931109" y="600419"/>
                  <a:pt x="2931109" y="1045004"/>
                </a:cubicBezTo>
                <a:cubicBezTo>
                  <a:pt x="2931109" y="1322869"/>
                  <a:pt x="2790325" y="1567853"/>
                  <a:pt x="2576195" y="1712517"/>
                </a:cubicBezTo>
                <a:lnTo>
                  <a:pt x="2525414" y="1740080"/>
                </a:lnTo>
                <a:lnTo>
                  <a:pt x="1726818" y="1740080"/>
                </a:lnTo>
                <a:lnTo>
                  <a:pt x="1676037" y="1712517"/>
                </a:lnTo>
                <a:cubicBezTo>
                  <a:pt x="1633211" y="1683584"/>
                  <a:pt x="1593319" y="1650639"/>
                  <a:pt x="1556900" y="1614220"/>
                </a:cubicBezTo>
                <a:lnTo>
                  <a:pt x="1487650" y="1530288"/>
                </a:lnTo>
                <a:lnTo>
                  <a:pt x="1469780" y="1539971"/>
                </a:lnTo>
                <a:cubicBezTo>
                  <a:pt x="1398628" y="1570011"/>
                  <a:pt x="1320402" y="1586623"/>
                  <a:pt x="1238288" y="1586623"/>
                </a:cubicBezTo>
                <a:cubicBezTo>
                  <a:pt x="991948" y="1586623"/>
                  <a:pt x="780589" y="1437117"/>
                  <a:pt x="690306" y="1224045"/>
                </a:cubicBezTo>
                <a:lnTo>
                  <a:pt x="682420" y="1198685"/>
                </a:lnTo>
                <a:lnTo>
                  <a:pt x="605338" y="1206428"/>
                </a:lnTo>
                <a:cubicBezTo>
                  <a:pt x="271019" y="1206428"/>
                  <a:pt x="0" y="936360"/>
                  <a:pt x="0" y="603214"/>
                </a:cubicBezTo>
                <a:cubicBezTo>
                  <a:pt x="0" y="270068"/>
                  <a:pt x="271019" y="0"/>
                  <a:pt x="605338" y="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utoShape 3"/>
          <p:cNvSpPr>
            <a:spLocks noChangeAspect="1" noChangeArrowheads="1" noTextEdit="1"/>
          </p:cNvSpPr>
          <p:nvPr userDrawn="1"/>
        </p:nvSpPr>
        <p:spPr bwMode="auto">
          <a:xfrm>
            <a:off x="1770123" y="-488267"/>
            <a:ext cx="8795452" cy="917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6"/>
          <p:cNvSpPr>
            <a:spLocks/>
          </p:cNvSpPr>
          <p:nvPr userDrawn="1"/>
        </p:nvSpPr>
        <p:spPr bwMode="auto">
          <a:xfrm>
            <a:off x="5958636" y="3086412"/>
            <a:ext cx="499138" cy="2525427"/>
          </a:xfrm>
          <a:custGeom>
            <a:avLst/>
            <a:gdLst>
              <a:gd name="T0" fmla="*/ 98 w 235"/>
              <a:gd name="T1" fmla="*/ 0 h 1189"/>
              <a:gd name="T2" fmla="*/ 49 w 235"/>
              <a:gd name="T3" fmla="*/ 0 h 1189"/>
              <a:gd name="T4" fmla="*/ 0 w 235"/>
              <a:gd name="T5" fmla="*/ 0 h 1189"/>
              <a:gd name="T6" fmla="*/ 31 w 235"/>
              <a:gd name="T7" fmla="*/ 1189 h 1189"/>
              <a:gd name="T8" fmla="*/ 134 w 235"/>
              <a:gd name="T9" fmla="*/ 1189 h 1189"/>
              <a:gd name="T10" fmla="*/ 235 w 235"/>
              <a:gd name="T11" fmla="*/ 1189 h 1189"/>
              <a:gd name="T12" fmla="*/ 98 w 235"/>
              <a:gd name="T13" fmla="*/ 0 h 1189"/>
            </a:gdLst>
            <a:ahLst/>
            <a:cxnLst>
              <a:cxn ang="0">
                <a:pos x="T0" y="T1"/>
              </a:cxn>
              <a:cxn ang="0">
                <a:pos x="T2" y="T3"/>
              </a:cxn>
              <a:cxn ang="0">
                <a:pos x="T4" y="T5"/>
              </a:cxn>
              <a:cxn ang="0">
                <a:pos x="T6" y="T7"/>
              </a:cxn>
              <a:cxn ang="0">
                <a:pos x="T8" y="T9"/>
              </a:cxn>
              <a:cxn ang="0">
                <a:pos x="T10" y="T11"/>
              </a:cxn>
              <a:cxn ang="0">
                <a:pos x="T12" y="T13"/>
              </a:cxn>
            </a:cxnLst>
            <a:rect l="0" t="0" r="r" b="b"/>
            <a:pathLst>
              <a:path w="235" h="1189">
                <a:moveTo>
                  <a:pt x="98" y="0"/>
                </a:moveTo>
                <a:lnTo>
                  <a:pt x="49" y="0"/>
                </a:lnTo>
                <a:lnTo>
                  <a:pt x="0" y="0"/>
                </a:lnTo>
                <a:lnTo>
                  <a:pt x="31" y="1189"/>
                </a:lnTo>
                <a:lnTo>
                  <a:pt x="134" y="1189"/>
                </a:lnTo>
                <a:lnTo>
                  <a:pt x="235" y="1189"/>
                </a:lnTo>
                <a:lnTo>
                  <a:pt x="98" y="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0"/>
          <p:cNvSpPr>
            <a:spLocks/>
          </p:cNvSpPr>
          <p:nvPr userDrawn="1"/>
        </p:nvSpPr>
        <p:spPr bwMode="auto">
          <a:xfrm>
            <a:off x="5744113" y="3086412"/>
            <a:ext cx="499138" cy="2525427"/>
          </a:xfrm>
          <a:custGeom>
            <a:avLst/>
            <a:gdLst>
              <a:gd name="T0" fmla="*/ 139 w 235"/>
              <a:gd name="T1" fmla="*/ 0 h 1189"/>
              <a:gd name="T2" fmla="*/ 189 w 235"/>
              <a:gd name="T3" fmla="*/ 0 h 1189"/>
              <a:gd name="T4" fmla="*/ 235 w 235"/>
              <a:gd name="T5" fmla="*/ 0 h 1189"/>
              <a:gd name="T6" fmla="*/ 207 w 235"/>
              <a:gd name="T7" fmla="*/ 1189 h 1189"/>
              <a:gd name="T8" fmla="*/ 103 w 235"/>
              <a:gd name="T9" fmla="*/ 1189 h 1189"/>
              <a:gd name="T10" fmla="*/ 0 w 235"/>
              <a:gd name="T11" fmla="*/ 1189 h 1189"/>
              <a:gd name="T12" fmla="*/ 139 w 235"/>
              <a:gd name="T13" fmla="*/ 0 h 1189"/>
            </a:gdLst>
            <a:ahLst/>
            <a:cxnLst>
              <a:cxn ang="0">
                <a:pos x="T0" y="T1"/>
              </a:cxn>
              <a:cxn ang="0">
                <a:pos x="T2" y="T3"/>
              </a:cxn>
              <a:cxn ang="0">
                <a:pos x="T4" y="T5"/>
              </a:cxn>
              <a:cxn ang="0">
                <a:pos x="T6" y="T7"/>
              </a:cxn>
              <a:cxn ang="0">
                <a:pos x="T8" y="T9"/>
              </a:cxn>
              <a:cxn ang="0">
                <a:pos x="T10" y="T11"/>
              </a:cxn>
              <a:cxn ang="0">
                <a:pos x="T12" y="T13"/>
              </a:cxn>
            </a:cxnLst>
            <a:rect l="0" t="0" r="r" b="b"/>
            <a:pathLst>
              <a:path w="235" h="1189">
                <a:moveTo>
                  <a:pt x="139" y="0"/>
                </a:moveTo>
                <a:lnTo>
                  <a:pt x="189" y="0"/>
                </a:lnTo>
                <a:lnTo>
                  <a:pt x="235" y="0"/>
                </a:lnTo>
                <a:lnTo>
                  <a:pt x="207" y="1189"/>
                </a:lnTo>
                <a:lnTo>
                  <a:pt x="103" y="1189"/>
                </a:lnTo>
                <a:lnTo>
                  <a:pt x="0" y="1189"/>
                </a:lnTo>
                <a:lnTo>
                  <a:pt x="139" y="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3"/>
          <p:cNvSpPr>
            <a:spLocks/>
          </p:cNvSpPr>
          <p:nvPr userDrawn="1"/>
        </p:nvSpPr>
        <p:spPr bwMode="auto">
          <a:xfrm>
            <a:off x="5914032" y="3262703"/>
            <a:ext cx="380195" cy="2168596"/>
          </a:xfrm>
          <a:custGeom>
            <a:avLst/>
            <a:gdLst>
              <a:gd name="T0" fmla="*/ 46 w 179"/>
              <a:gd name="T1" fmla="*/ 0 h 1021"/>
              <a:gd name="T2" fmla="*/ 88 w 179"/>
              <a:gd name="T3" fmla="*/ 0 h 1021"/>
              <a:gd name="T4" fmla="*/ 132 w 179"/>
              <a:gd name="T5" fmla="*/ 0 h 1021"/>
              <a:gd name="T6" fmla="*/ 179 w 179"/>
              <a:gd name="T7" fmla="*/ 1021 h 1021"/>
              <a:gd name="T8" fmla="*/ 88 w 179"/>
              <a:gd name="T9" fmla="*/ 1021 h 1021"/>
              <a:gd name="T10" fmla="*/ 0 w 179"/>
              <a:gd name="T11" fmla="*/ 1021 h 1021"/>
              <a:gd name="T12" fmla="*/ 46 w 179"/>
              <a:gd name="T13" fmla="*/ 0 h 1021"/>
            </a:gdLst>
            <a:ahLst/>
            <a:cxnLst>
              <a:cxn ang="0">
                <a:pos x="T0" y="T1"/>
              </a:cxn>
              <a:cxn ang="0">
                <a:pos x="T2" y="T3"/>
              </a:cxn>
              <a:cxn ang="0">
                <a:pos x="T4" y="T5"/>
              </a:cxn>
              <a:cxn ang="0">
                <a:pos x="T6" y="T7"/>
              </a:cxn>
              <a:cxn ang="0">
                <a:pos x="T8" y="T9"/>
              </a:cxn>
              <a:cxn ang="0">
                <a:pos x="T10" y="T11"/>
              </a:cxn>
              <a:cxn ang="0">
                <a:pos x="T12" y="T13"/>
              </a:cxn>
            </a:cxnLst>
            <a:rect l="0" t="0" r="r" b="b"/>
            <a:pathLst>
              <a:path w="179" h="1021">
                <a:moveTo>
                  <a:pt x="46" y="0"/>
                </a:moveTo>
                <a:lnTo>
                  <a:pt x="88" y="0"/>
                </a:lnTo>
                <a:lnTo>
                  <a:pt x="132" y="0"/>
                </a:lnTo>
                <a:lnTo>
                  <a:pt x="179" y="1021"/>
                </a:lnTo>
                <a:lnTo>
                  <a:pt x="88" y="1021"/>
                </a:lnTo>
                <a:lnTo>
                  <a:pt x="0" y="1021"/>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07"/>
          <p:cNvSpPr>
            <a:spLocks noChangeArrowheads="1"/>
          </p:cNvSpPr>
          <p:nvPr userDrawn="1"/>
        </p:nvSpPr>
        <p:spPr bwMode="auto">
          <a:xfrm>
            <a:off x="1886944" y="5074468"/>
            <a:ext cx="8483223" cy="1783532"/>
          </a:xfrm>
          <a:custGeom>
            <a:avLst/>
            <a:gdLst>
              <a:gd name="connsiteX0" fmla="*/ 3844425 w 8483223"/>
              <a:gd name="connsiteY0" fmla="*/ 0 h 1783532"/>
              <a:gd name="connsiteX1" fmla="*/ 4182876 w 8483223"/>
              <a:gd name="connsiteY1" fmla="*/ 103201 h 1783532"/>
              <a:gd name="connsiteX2" fmla="*/ 4240550 w 8483223"/>
              <a:gd name="connsiteY2" fmla="*/ 150703 h 1783532"/>
              <a:gd name="connsiteX3" fmla="*/ 4298224 w 8483223"/>
              <a:gd name="connsiteY3" fmla="*/ 103201 h 1783532"/>
              <a:gd name="connsiteX4" fmla="*/ 4636674 w 8483223"/>
              <a:gd name="connsiteY4" fmla="*/ 0 h 1783532"/>
              <a:gd name="connsiteX5" fmla="*/ 5242013 w 8483223"/>
              <a:gd name="connsiteY5" fmla="*/ 604276 h 1783532"/>
              <a:gd name="connsiteX6" fmla="*/ 5241966 w 8483223"/>
              <a:gd name="connsiteY6" fmla="*/ 604730 h 1783532"/>
              <a:gd name="connsiteX7" fmla="*/ 5280550 w 8483223"/>
              <a:gd name="connsiteY7" fmla="*/ 608611 h 1783532"/>
              <a:gd name="connsiteX8" fmla="*/ 5631569 w 8483223"/>
              <a:gd name="connsiteY8" fmla="*/ 910456 h 1783532"/>
              <a:gd name="connsiteX9" fmla="*/ 5632651 w 8483223"/>
              <a:gd name="connsiteY9" fmla="*/ 916570 h 1783532"/>
              <a:gd name="connsiteX10" fmla="*/ 5754918 w 8483223"/>
              <a:gd name="connsiteY10" fmla="*/ 850298 h 1783532"/>
              <a:gd name="connsiteX11" fmla="*/ 6053376 w 8483223"/>
              <a:gd name="connsiteY11" fmla="*/ 790125 h 1783532"/>
              <a:gd name="connsiteX12" fmla="*/ 6482079 w 8483223"/>
              <a:gd name="connsiteY12" fmla="*/ 920895 h 1783532"/>
              <a:gd name="connsiteX13" fmla="*/ 6586003 w 8483223"/>
              <a:gd name="connsiteY13" fmla="*/ 1006520 h 1783532"/>
              <a:gd name="connsiteX14" fmla="*/ 6702915 w 8483223"/>
              <a:gd name="connsiteY14" fmla="*/ 865254 h 1783532"/>
              <a:gd name="connsiteX15" fmla="*/ 7440343 w 8483223"/>
              <a:gd name="connsiteY15" fmla="*/ 560734 h 1783532"/>
              <a:gd name="connsiteX16" fmla="*/ 8483223 w 8483223"/>
              <a:gd name="connsiteY16" fmla="*/ 1600428 h 1783532"/>
              <a:gd name="connsiteX17" fmla="*/ 8464708 w 8483223"/>
              <a:gd name="connsiteY17" fmla="*/ 1783532 h 1783532"/>
              <a:gd name="connsiteX18" fmla="*/ 5325007 w 8483223"/>
              <a:gd name="connsiteY18" fmla="*/ 1783532 h 1783532"/>
              <a:gd name="connsiteX19" fmla="*/ 5302193 w 8483223"/>
              <a:gd name="connsiteY19" fmla="*/ 1710139 h 1783532"/>
              <a:gd name="connsiteX20" fmla="*/ 5286615 w 8483223"/>
              <a:gd name="connsiteY20" fmla="*/ 1555824 h 1783532"/>
              <a:gd name="connsiteX21" fmla="*/ 5288591 w 8483223"/>
              <a:gd name="connsiteY21" fmla="*/ 1536255 h 1783532"/>
              <a:gd name="connsiteX22" fmla="*/ 5280550 w 8483223"/>
              <a:gd name="connsiteY22" fmla="*/ 1538746 h 1783532"/>
              <a:gd name="connsiteX23" fmla="*/ 5184665 w 8483223"/>
              <a:gd name="connsiteY23" fmla="*/ 1548390 h 1783532"/>
              <a:gd name="connsiteX24" fmla="*/ 4746279 w 8483223"/>
              <a:gd name="connsiteY24" fmla="*/ 1258458 h 1783532"/>
              <a:gd name="connsiteX25" fmla="*/ 4727896 w 8483223"/>
              <a:gd name="connsiteY25" fmla="*/ 1199372 h 1783532"/>
              <a:gd name="connsiteX26" fmla="*/ 4636674 w 8483223"/>
              <a:gd name="connsiteY26" fmla="*/ 1208552 h 1783532"/>
              <a:gd name="connsiteX27" fmla="*/ 4298224 w 8483223"/>
              <a:gd name="connsiteY27" fmla="*/ 1105351 h 1783532"/>
              <a:gd name="connsiteX28" fmla="*/ 4240550 w 8483223"/>
              <a:gd name="connsiteY28" fmla="*/ 1057849 h 1783532"/>
              <a:gd name="connsiteX29" fmla="*/ 4182876 w 8483223"/>
              <a:gd name="connsiteY29" fmla="*/ 1105351 h 1783532"/>
              <a:gd name="connsiteX30" fmla="*/ 3844425 w 8483223"/>
              <a:gd name="connsiteY30" fmla="*/ 1208552 h 1783532"/>
              <a:gd name="connsiteX31" fmla="*/ 3755263 w 8483223"/>
              <a:gd name="connsiteY31" fmla="*/ 1199580 h 1783532"/>
              <a:gd name="connsiteX32" fmla="*/ 3736945 w 8483223"/>
              <a:gd name="connsiteY32" fmla="*/ 1258458 h 1783532"/>
              <a:gd name="connsiteX33" fmla="*/ 3298559 w 8483223"/>
              <a:gd name="connsiteY33" fmla="*/ 1548390 h 1783532"/>
              <a:gd name="connsiteX34" fmla="*/ 3202674 w 8483223"/>
              <a:gd name="connsiteY34" fmla="*/ 1538746 h 1783532"/>
              <a:gd name="connsiteX35" fmla="*/ 3194629 w 8483223"/>
              <a:gd name="connsiteY35" fmla="*/ 1536254 h 1783532"/>
              <a:gd name="connsiteX36" fmla="*/ 3196607 w 8483223"/>
              <a:gd name="connsiteY36" fmla="*/ 1555825 h 1783532"/>
              <a:gd name="connsiteX37" fmla="*/ 3181008 w 8483223"/>
              <a:gd name="connsiteY37" fmla="*/ 1710140 h 1783532"/>
              <a:gd name="connsiteX38" fmla="*/ 3158163 w 8483223"/>
              <a:gd name="connsiteY38" fmla="*/ 1783532 h 1783532"/>
              <a:gd name="connsiteX39" fmla="*/ 1699406 w 8483223"/>
              <a:gd name="connsiteY39" fmla="*/ 1783532 h 1783532"/>
              <a:gd name="connsiteX40" fmla="*/ 18515 w 8483223"/>
              <a:gd name="connsiteY40" fmla="*/ 1783532 h 1783532"/>
              <a:gd name="connsiteX41" fmla="*/ 0 w 8483223"/>
              <a:gd name="connsiteY41" fmla="*/ 1600428 h 1783532"/>
              <a:gd name="connsiteX42" fmla="*/ 1042879 w 8483223"/>
              <a:gd name="connsiteY42" fmla="*/ 560734 h 1783532"/>
              <a:gd name="connsiteX43" fmla="*/ 1780307 w 8483223"/>
              <a:gd name="connsiteY43" fmla="*/ 865254 h 1783532"/>
              <a:gd name="connsiteX44" fmla="*/ 1896491 w 8483223"/>
              <a:gd name="connsiteY44" fmla="*/ 1005640 h 1783532"/>
              <a:gd name="connsiteX45" fmla="*/ 1999487 w 8483223"/>
              <a:gd name="connsiteY45" fmla="*/ 920896 h 1783532"/>
              <a:gd name="connsiteX46" fmla="*/ 2428784 w 8483223"/>
              <a:gd name="connsiteY46" fmla="*/ 790126 h 1783532"/>
              <a:gd name="connsiteX47" fmla="*/ 2727656 w 8483223"/>
              <a:gd name="connsiteY47" fmla="*/ 850299 h 1783532"/>
              <a:gd name="connsiteX48" fmla="*/ 2851352 w 8483223"/>
              <a:gd name="connsiteY48" fmla="*/ 917253 h 1783532"/>
              <a:gd name="connsiteX49" fmla="*/ 2860173 w 8483223"/>
              <a:gd name="connsiteY49" fmla="*/ 888899 h 1783532"/>
              <a:gd name="connsiteX50" fmla="*/ 3226103 w 8483223"/>
              <a:gd name="connsiteY50" fmla="*/ 604436 h 1783532"/>
              <a:gd name="connsiteX51" fmla="*/ 3239171 w 8483223"/>
              <a:gd name="connsiteY51" fmla="*/ 603450 h 1783532"/>
              <a:gd name="connsiteX52" fmla="*/ 3251386 w 8483223"/>
              <a:gd name="connsiteY52" fmla="*/ 482493 h 1783532"/>
              <a:gd name="connsiteX53" fmla="*/ 3844425 w 8483223"/>
              <a:gd name="connsiteY53" fmla="*/ 0 h 178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483223" h="1783532">
                <a:moveTo>
                  <a:pt x="3844425" y="0"/>
                </a:moveTo>
                <a:cubicBezTo>
                  <a:pt x="3969796" y="0"/>
                  <a:pt x="4086263" y="38045"/>
                  <a:pt x="4182876" y="103201"/>
                </a:cubicBezTo>
                <a:lnTo>
                  <a:pt x="4240550" y="150703"/>
                </a:lnTo>
                <a:lnTo>
                  <a:pt x="4298224" y="103201"/>
                </a:lnTo>
                <a:cubicBezTo>
                  <a:pt x="4394838" y="38045"/>
                  <a:pt x="4511305" y="0"/>
                  <a:pt x="4636674" y="0"/>
                </a:cubicBezTo>
                <a:cubicBezTo>
                  <a:pt x="4970993" y="0"/>
                  <a:pt x="5242013" y="270544"/>
                  <a:pt x="5242013" y="604276"/>
                </a:cubicBezTo>
                <a:lnTo>
                  <a:pt x="5241966" y="604730"/>
                </a:lnTo>
                <a:lnTo>
                  <a:pt x="5280550" y="608611"/>
                </a:lnTo>
                <a:cubicBezTo>
                  <a:pt x="5443151" y="641810"/>
                  <a:pt x="5575538" y="757771"/>
                  <a:pt x="5631569" y="910456"/>
                </a:cubicBezTo>
                <a:lnTo>
                  <a:pt x="5632651" y="916570"/>
                </a:lnTo>
                <a:lnTo>
                  <a:pt x="5754918" y="850298"/>
                </a:lnTo>
                <a:cubicBezTo>
                  <a:pt x="5846652" y="811551"/>
                  <a:pt x="5947509" y="790125"/>
                  <a:pt x="6053376" y="790125"/>
                </a:cubicBezTo>
                <a:cubicBezTo>
                  <a:pt x="6212178" y="790125"/>
                  <a:pt x="6359704" y="838334"/>
                  <a:pt x="6482079" y="920895"/>
                </a:cubicBezTo>
                <a:lnTo>
                  <a:pt x="6586003" y="1006520"/>
                </a:lnTo>
                <a:lnTo>
                  <a:pt x="6702915" y="865254"/>
                </a:lnTo>
                <a:cubicBezTo>
                  <a:pt x="6891640" y="677106"/>
                  <a:pt x="7152360" y="560734"/>
                  <a:pt x="7440343" y="560734"/>
                </a:cubicBezTo>
                <a:cubicBezTo>
                  <a:pt x="8016310" y="560734"/>
                  <a:pt x="8483223" y="1026221"/>
                  <a:pt x="8483223" y="1600428"/>
                </a:cubicBezTo>
                <a:lnTo>
                  <a:pt x="8464708" y="1783532"/>
                </a:lnTo>
                <a:lnTo>
                  <a:pt x="5325007" y="1783532"/>
                </a:lnTo>
                <a:lnTo>
                  <a:pt x="5302193" y="1710139"/>
                </a:lnTo>
                <a:cubicBezTo>
                  <a:pt x="5291979" y="1660294"/>
                  <a:pt x="5286615" y="1608685"/>
                  <a:pt x="5286615" y="1555824"/>
                </a:cubicBezTo>
                <a:lnTo>
                  <a:pt x="5288591" y="1536255"/>
                </a:lnTo>
                <a:lnTo>
                  <a:pt x="5280550" y="1538746"/>
                </a:lnTo>
                <a:cubicBezTo>
                  <a:pt x="5249578" y="1545069"/>
                  <a:pt x="5217510" y="1548390"/>
                  <a:pt x="5184665" y="1548390"/>
                </a:cubicBezTo>
                <a:cubicBezTo>
                  <a:pt x="4987592" y="1548390"/>
                  <a:pt x="4818505" y="1428839"/>
                  <a:pt x="4746279" y="1258458"/>
                </a:cubicBezTo>
                <a:lnTo>
                  <a:pt x="4727896" y="1199372"/>
                </a:lnTo>
                <a:lnTo>
                  <a:pt x="4636674" y="1208552"/>
                </a:lnTo>
                <a:cubicBezTo>
                  <a:pt x="4511305" y="1208552"/>
                  <a:pt x="4394838" y="1170507"/>
                  <a:pt x="4298224" y="1105351"/>
                </a:cubicBezTo>
                <a:lnTo>
                  <a:pt x="4240550" y="1057849"/>
                </a:lnTo>
                <a:lnTo>
                  <a:pt x="4182876" y="1105351"/>
                </a:lnTo>
                <a:cubicBezTo>
                  <a:pt x="4086263" y="1170507"/>
                  <a:pt x="3969796" y="1208552"/>
                  <a:pt x="3844425" y="1208552"/>
                </a:cubicBezTo>
                <a:lnTo>
                  <a:pt x="3755263" y="1199580"/>
                </a:lnTo>
                <a:lnTo>
                  <a:pt x="3736945" y="1258458"/>
                </a:lnTo>
                <a:cubicBezTo>
                  <a:pt x="3664719" y="1428839"/>
                  <a:pt x="3495632" y="1548390"/>
                  <a:pt x="3298559" y="1548390"/>
                </a:cubicBezTo>
                <a:cubicBezTo>
                  <a:pt x="3265714" y="1548390"/>
                  <a:pt x="3233646" y="1545069"/>
                  <a:pt x="3202674" y="1538746"/>
                </a:cubicBezTo>
                <a:lnTo>
                  <a:pt x="3194629" y="1536254"/>
                </a:lnTo>
                <a:lnTo>
                  <a:pt x="3196607" y="1555825"/>
                </a:lnTo>
                <a:cubicBezTo>
                  <a:pt x="3196607" y="1608686"/>
                  <a:pt x="3191236" y="1660295"/>
                  <a:pt x="3181008" y="1710140"/>
                </a:cubicBezTo>
                <a:lnTo>
                  <a:pt x="3158163" y="1783532"/>
                </a:lnTo>
                <a:lnTo>
                  <a:pt x="1699406" y="1783532"/>
                </a:lnTo>
                <a:lnTo>
                  <a:pt x="18515" y="1783532"/>
                </a:lnTo>
                <a:lnTo>
                  <a:pt x="0" y="1600428"/>
                </a:lnTo>
                <a:cubicBezTo>
                  <a:pt x="0" y="1026221"/>
                  <a:pt x="466912" y="560734"/>
                  <a:pt x="1042879" y="560734"/>
                </a:cubicBezTo>
                <a:cubicBezTo>
                  <a:pt x="1330863" y="560734"/>
                  <a:pt x="1591583" y="677106"/>
                  <a:pt x="1780307" y="865254"/>
                </a:cubicBezTo>
                <a:lnTo>
                  <a:pt x="1896491" y="1005640"/>
                </a:lnTo>
                <a:lnTo>
                  <a:pt x="1999487" y="920896"/>
                </a:lnTo>
                <a:cubicBezTo>
                  <a:pt x="2122033" y="838335"/>
                  <a:pt x="2269763" y="790126"/>
                  <a:pt x="2428784" y="790126"/>
                </a:cubicBezTo>
                <a:cubicBezTo>
                  <a:pt x="2534799" y="790126"/>
                  <a:pt x="2635795" y="811552"/>
                  <a:pt x="2727656" y="850299"/>
                </a:cubicBezTo>
                <a:lnTo>
                  <a:pt x="2851352" y="917253"/>
                </a:lnTo>
                <a:lnTo>
                  <a:pt x="2860173" y="888899"/>
                </a:lnTo>
                <a:cubicBezTo>
                  <a:pt x="2923371" y="739815"/>
                  <a:pt x="3060728" y="629648"/>
                  <a:pt x="3226103" y="604436"/>
                </a:cubicBezTo>
                <a:lnTo>
                  <a:pt x="3239171" y="603450"/>
                </a:lnTo>
                <a:lnTo>
                  <a:pt x="3251386" y="482493"/>
                </a:lnTo>
                <a:cubicBezTo>
                  <a:pt x="3307831" y="207135"/>
                  <a:pt x="3551897" y="0"/>
                  <a:pt x="384442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58" name="Freeform 25"/>
          <p:cNvSpPr>
            <a:spLocks/>
          </p:cNvSpPr>
          <p:nvPr userDrawn="1"/>
        </p:nvSpPr>
        <p:spPr bwMode="auto">
          <a:xfrm>
            <a:off x="6039347" y="3262703"/>
            <a:ext cx="127440" cy="2168596"/>
          </a:xfrm>
          <a:custGeom>
            <a:avLst/>
            <a:gdLst>
              <a:gd name="T0" fmla="*/ 16 w 60"/>
              <a:gd name="T1" fmla="*/ 0 h 1021"/>
              <a:gd name="T2" fmla="*/ 29 w 60"/>
              <a:gd name="T3" fmla="*/ 0 h 1021"/>
              <a:gd name="T4" fmla="*/ 44 w 60"/>
              <a:gd name="T5" fmla="*/ 0 h 1021"/>
              <a:gd name="T6" fmla="*/ 60 w 60"/>
              <a:gd name="T7" fmla="*/ 1021 h 1021"/>
              <a:gd name="T8" fmla="*/ 29 w 60"/>
              <a:gd name="T9" fmla="*/ 1021 h 1021"/>
              <a:gd name="T10" fmla="*/ 0 w 60"/>
              <a:gd name="T11" fmla="*/ 1021 h 1021"/>
              <a:gd name="T12" fmla="*/ 16 w 60"/>
              <a:gd name="T13" fmla="*/ 0 h 1021"/>
            </a:gdLst>
            <a:ahLst/>
            <a:cxnLst>
              <a:cxn ang="0">
                <a:pos x="T0" y="T1"/>
              </a:cxn>
              <a:cxn ang="0">
                <a:pos x="T2" y="T3"/>
              </a:cxn>
              <a:cxn ang="0">
                <a:pos x="T4" y="T5"/>
              </a:cxn>
              <a:cxn ang="0">
                <a:pos x="T6" y="T7"/>
              </a:cxn>
              <a:cxn ang="0">
                <a:pos x="T8" y="T9"/>
              </a:cxn>
              <a:cxn ang="0">
                <a:pos x="T10" y="T11"/>
              </a:cxn>
              <a:cxn ang="0">
                <a:pos x="T12" y="T13"/>
              </a:cxn>
            </a:cxnLst>
            <a:rect l="0" t="0" r="r" b="b"/>
            <a:pathLst>
              <a:path w="60" h="1021">
                <a:moveTo>
                  <a:pt x="16" y="0"/>
                </a:moveTo>
                <a:lnTo>
                  <a:pt x="29" y="0"/>
                </a:lnTo>
                <a:lnTo>
                  <a:pt x="44" y="0"/>
                </a:lnTo>
                <a:lnTo>
                  <a:pt x="60" y="1021"/>
                </a:lnTo>
                <a:lnTo>
                  <a:pt x="29" y="1021"/>
                </a:lnTo>
                <a:lnTo>
                  <a:pt x="0" y="1021"/>
                </a:lnTo>
                <a:lnTo>
                  <a:pt x="16" y="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4"/>
          <p:cNvSpPr>
            <a:spLocks/>
          </p:cNvSpPr>
          <p:nvPr userDrawn="1"/>
        </p:nvSpPr>
        <p:spPr bwMode="auto">
          <a:xfrm>
            <a:off x="5633665" y="3339167"/>
            <a:ext cx="940929" cy="977036"/>
          </a:xfrm>
          <a:custGeom>
            <a:avLst/>
            <a:gdLst>
              <a:gd name="T0" fmla="*/ 85 w 171"/>
              <a:gd name="T1" fmla="*/ 178 h 178"/>
              <a:gd name="T2" fmla="*/ 85 w 171"/>
              <a:gd name="T3" fmla="*/ 0 h 178"/>
              <a:gd name="T4" fmla="*/ 85 w 171"/>
              <a:gd name="T5" fmla="*/ 178 h 178"/>
            </a:gdLst>
            <a:ahLst/>
            <a:cxnLst>
              <a:cxn ang="0">
                <a:pos x="T0" y="T1"/>
              </a:cxn>
              <a:cxn ang="0">
                <a:pos x="T2" y="T3"/>
              </a:cxn>
              <a:cxn ang="0">
                <a:pos x="T4" y="T5"/>
              </a:cxn>
            </a:cxnLst>
            <a:rect l="0" t="0" r="r" b="b"/>
            <a:pathLst>
              <a:path w="171" h="178">
                <a:moveTo>
                  <a:pt x="85" y="178"/>
                </a:moveTo>
                <a:cubicBezTo>
                  <a:pt x="122" y="133"/>
                  <a:pt x="171" y="14"/>
                  <a:pt x="85" y="0"/>
                </a:cubicBezTo>
                <a:cubicBezTo>
                  <a:pt x="0" y="14"/>
                  <a:pt x="49" y="133"/>
                  <a:pt x="85" y="178"/>
                </a:cubicBezTo>
                <a:close/>
              </a:path>
            </a:pathLst>
          </a:custGeom>
          <a:solidFill>
            <a:srgbClr val="F756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5"/>
          <p:cNvSpPr>
            <a:spLocks/>
          </p:cNvSpPr>
          <p:nvPr userDrawn="1"/>
        </p:nvSpPr>
        <p:spPr bwMode="auto">
          <a:xfrm>
            <a:off x="5720749" y="3436870"/>
            <a:ext cx="760389" cy="675429"/>
          </a:xfrm>
          <a:custGeom>
            <a:avLst/>
            <a:gdLst>
              <a:gd name="T0" fmla="*/ 69 w 138"/>
              <a:gd name="T1" fmla="*/ 123 h 123"/>
              <a:gd name="T2" fmla="*/ 69 w 138"/>
              <a:gd name="T3" fmla="*/ 0 h 123"/>
              <a:gd name="T4" fmla="*/ 69 w 138"/>
              <a:gd name="T5" fmla="*/ 123 h 123"/>
            </a:gdLst>
            <a:ahLst/>
            <a:cxnLst>
              <a:cxn ang="0">
                <a:pos x="T0" y="T1"/>
              </a:cxn>
              <a:cxn ang="0">
                <a:pos x="T2" y="T3"/>
              </a:cxn>
              <a:cxn ang="0">
                <a:pos x="T4" y="T5"/>
              </a:cxn>
            </a:cxnLst>
            <a:rect l="0" t="0" r="r" b="b"/>
            <a:pathLst>
              <a:path w="138" h="123">
                <a:moveTo>
                  <a:pt x="69" y="123"/>
                </a:moveTo>
                <a:cubicBezTo>
                  <a:pt x="99" y="92"/>
                  <a:pt x="138" y="10"/>
                  <a:pt x="69" y="0"/>
                </a:cubicBezTo>
                <a:cubicBezTo>
                  <a:pt x="0" y="10"/>
                  <a:pt x="40" y="92"/>
                  <a:pt x="69" y="123"/>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6"/>
          <p:cNvSpPr>
            <a:spLocks/>
          </p:cNvSpPr>
          <p:nvPr userDrawn="1"/>
        </p:nvSpPr>
        <p:spPr bwMode="auto">
          <a:xfrm>
            <a:off x="5890668" y="3470854"/>
            <a:ext cx="424798" cy="450286"/>
          </a:xfrm>
          <a:custGeom>
            <a:avLst/>
            <a:gdLst>
              <a:gd name="T0" fmla="*/ 38 w 77"/>
              <a:gd name="T1" fmla="*/ 82 h 82"/>
              <a:gd name="T2" fmla="*/ 38 w 77"/>
              <a:gd name="T3" fmla="*/ 0 h 82"/>
              <a:gd name="T4" fmla="*/ 38 w 77"/>
              <a:gd name="T5" fmla="*/ 82 h 82"/>
            </a:gdLst>
            <a:ahLst/>
            <a:cxnLst>
              <a:cxn ang="0">
                <a:pos x="T0" y="T1"/>
              </a:cxn>
              <a:cxn ang="0">
                <a:pos x="T2" y="T3"/>
              </a:cxn>
              <a:cxn ang="0">
                <a:pos x="T4" y="T5"/>
              </a:cxn>
            </a:cxnLst>
            <a:rect l="0" t="0" r="r" b="b"/>
            <a:pathLst>
              <a:path w="77" h="82">
                <a:moveTo>
                  <a:pt x="38" y="82"/>
                </a:moveTo>
                <a:cubicBezTo>
                  <a:pt x="55" y="61"/>
                  <a:pt x="77" y="6"/>
                  <a:pt x="38" y="0"/>
                </a:cubicBezTo>
                <a:cubicBezTo>
                  <a:pt x="0" y="6"/>
                  <a:pt x="22" y="61"/>
                  <a:pt x="38" y="82"/>
                </a:cubicBezTo>
                <a:close/>
              </a:path>
            </a:pathLst>
          </a:custGeom>
          <a:solidFill>
            <a:srgbClr val="F7561B">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37"/>
          <p:cNvSpPr>
            <a:spLocks/>
          </p:cNvSpPr>
          <p:nvPr userDrawn="1"/>
        </p:nvSpPr>
        <p:spPr bwMode="auto">
          <a:xfrm>
            <a:off x="6457774" y="2559662"/>
            <a:ext cx="480022" cy="800745"/>
          </a:xfrm>
          <a:custGeom>
            <a:avLst/>
            <a:gdLst>
              <a:gd name="T0" fmla="*/ 61 w 87"/>
              <a:gd name="T1" fmla="*/ 146 h 146"/>
              <a:gd name="T2" fmla="*/ 0 w 87"/>
              <a:gd name="T3" fmla="*/ 146 h 146"/>
              <a:gd name="T4" fmla="*/ 22 w 87"/>
              <a:gd name="T5" fmla="*/ 30 h 146"/>
              <a:gd name="T6" fmla="*/ 21 w 87"/>
              <a:gd name="T7" fmla="*/ 0 h 146"/>
              <a:gd name="T8" fmla="*/ 61 w 87"/>
              <a:gd name="T9" fmla="*/ 146 h 146"/>
            </a:gdLst>
            <a:ahLst/>
            <a:cxnLst>
              <a:cxn ang="0">
                <a:pos x="T0" y="T1"/>
              </a:cxn>
              <a:cxn ang="0">
                <a:pos x="T2" y="T3"/>
              </a:cxn>
              <a:cxn ang="0">
                <a:pos x="T4" y="T5"/>
              </a:cxn>
              <a:cxn ang="0">
                <a:pos x="T6" y="T7"/>
              </a:cxn>
              <a:cxn ang="0">
                <a:pos x="T8" y="T9"/>
              </a:cxn>
            </a:cxnLst>
            <a:rect l="0" t="0" r="r" b="b"/>
            <a:pathLst>
              <a:path w="87" h="146">
                <a:moveTo>
                  <a:pt x="61" y="146"/>
                </a:moveTo>
                <a:cubicBezTo>
                  <a:pt x="0" y="146"/>
                  <a:pt x="0" y="146"/>
                  <a:pt x="0" y="146"/>
                </a:cubicBezTo>
                <a:cubicBezTo>
                  <a:pt x="15" y="109"/>
                  <a:pt x="22" y="67"/>
                  <a:pt x="22" y="30"/>
                </a:cubicBezTo>
                <a:cubicBezTo>
                  <a:pt x="22" y="20"/>
                  <a:pt x="22" y="10"/>
                  <a:pt x="21" y="0"/>
                </a:cubicBezTo>
                <a:cubicBezTo>
                  <a:pt x="69" y="11"/>
                  <a:pt x="87" y="83"/>
                  <a:pt x="61" y="14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8"/>
          <p:cNvSpPr>
            <a:spLocks/>
          </p:cNvSpPr>
          <p:nvPr userDrawn="1"/>
        </p:nvSpPr>
        <p:spPr bwMode="auto">
          <a:xfrm>
            <a:off x="6457774" y="2559662"/>
            <a:ext cx="265499" cy="800745"/>
          </a:xfrm>
          <a:custGeom>
            <a:avLst/>
            <a:gdLst>
              <a:gd name="T0" fmla="*/ 39 w 48"/>
              <a:gd name="T1" fmla="*/ 146 h 146"/>
              <a:gd name="T2" fmla="*/ 0 w 48"/>
              <a:gd name="T3" fmla="*/ 146 h 146"/>
              <a:gd name="T4" fmla="*/ 22 w 48"/>
              <a:gd name="T5" fmla="*/ 30 h 146"/>
              <a:gd name="T6" fmla="*/ 21 w 48"/>
              <a:gd name="T7" fmla="*/ 0 h 146"/>
              <a:gd name="T8" fmla="*/ 44 w 48"/>
              <a:gd name="T9" fmla="*/ 12 h 146"/>
              <a:gd name="T10" fmla="*/ 48 w 48"/>
              <a:gd name="T11" fmla="*/ 66 h 146"/>
              <a:gd name="T12" fmla="*/ 39 w 48"/>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48" h="146">
                <a:moveTo>
                  <a:pt x="39" y="146"/>
                </a:moveTo>
                <a:cubicBezTo>
                  <a:pt x="0" y="146"/>
                  <a:pt x="0" y="146"/>
                  <a:pt x="0" y="146"/>
                </a:cubicBezTo>
                <a:cubicBezTo>
                  <a:pt x="15" y="109"/>
                  <a:pt x="22" y="67"/>
                  <a:pt x="22" y="30"/>
                </a:cubicBezTo>
                <a:cubicBezTo>
                  <a:pt x="22" y="20"/>
                  <a:pt x="22" y="10"/>
                  <a:pt x="21" y="0"/>
                </a:cubicBezTo>
                <a:cubicBezTo>
                  <a:pt x="29" y="2"/>
                  <a:pt x="37" y="6"/>
                  <a:pt x="44" y="12"/>
                </a:cubicBezTo>
                <a:cubicBezTo>
                  <a:pt x="47" y="30"/>
                  <a:pt x="48" y="49"/>
                  <a:pt x="48" y="66"/>
                </a:cubicBezTo>
                <a:cubicBezTo>
                  <a:pt x="48" y="91"/>
                  <a:pt x="45" y="119"/>
                  <a:pt x="39" y="146"/>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9"/>
          <p:cNvSpPr>
            <a:spLocks/>
          </p:cNvSpPr>
          <p:nvPr userDrawn="1"/>
        </p:nvSpPr>
        <p:spPr bwMode="auto">
          <a:xfrm>
            <a:off x="5264090" y="2559662"/>
            <a:ext cx="480022" cy="800745"/>
          </a:xfrm>
          <a:custGeom>
            <a:avLst/>
            <a:gdLst>
              <a:gd name="T0" fmla="*/ 26 w 87"/>
              <a:gd name="T1" fmla="*/ 146 h 146"/>
              <a:gd name="T2" fmla="*/ 87 w 87"/>
              <a:gd name="T3" fmla="*/ 146 h 146"/>
              <a:gd name="T4" fmla="*/ 66 w 87"/>
              <a:gd name="T5" fmla="*/ 30 h 146"/>
              <a:gd name="T6" fmla="*/ 67 w 87"/>
              <a:gd name="T7" fmla="*/ 0 h 146"/>
              <a:gd name="T8" fmla="*/ 26 w 87"/>
              <a:gd name="T9" fmla="*/ 146 h 146"/>
            </a:gdLst>
            <a:ahLst/>
            <a:cxnLst>
              <a:cxn ang="0">
                <a:pos x="T0" y="T1"/>
              </a:cxn>
              <a:cxn ang="0">
                <a:pos x="T2" y="T3"/>
              </a:cxn>
              <a:cxn ang="0">
                <a:pos x="T4" y="T5"/>
              </a:cxn>
              <a:cxn ang="0">
                <a:pos x="T6" y="T7"/>
              </a:cxn>
              <a:cxn ang="0">
                <a:pos x="T8" y="T9"/>
              </a:cxn>
            </a:cxnLst>
            <a:rect l="0" t="0" r="r" b="b"/>
            <a:pathLst>
              <a:path w="87" h="146">
                <a:moveTo>
                  <a:pt x="26" y="146"/>
                </a:moveTo>
                <a:cubicBezTo>
                  <a:pt x="87" y="146"/>
                  <a:pt x="87" y="146"/>
                  <a:pt x="87" y="146"/>
                </a:cubicBezTo>
                <a:cubicBezTo>
                  <a:pt x="73" y="109"/>
                  <a:pt x="66" y="67"/>
                  <a:pt x="66" y="30"/>
                </a:cubicBezTo>
                <a:cubicBezTo>
                  <a:pt x="66" y="20"/>
                  <a:pt x="66" y="10"/>
                  <a:pt x="67" y="0"/>
                </a:cubicBezTo>
                <a:cubicBezTo>
                  <a:pt x="19" y="11"/>
                  <a:pt x="0" y="83"/>
                  <a:pt x="26" y="14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0"/>
          <p:cNvSpPr>
            <a:spLocks/>
          </p:cNvSpPr>
          <p:nvPr userDrawn="1"/>
        </p:nvSpPr>
        <p:spPr bwMode="auto">
          <a:xfrm>
            <a:off x="5478614" y="2559662"/>
            <a:ext cx="265499" cy="800745"/>
          </a:xfrm>
          <a:custGeom>
            <a:avLst/>
            <a:gdLst>
              <a:gd name="T0" fmla="*/ 10 w 48"/>
              <a:gd name="T1" fmla="*/ 146 h 146"/>
              <a:gd name="T2" fmla="*/ 48 w 48"/>
              <a:gd name="T3" fmla="*/ 146 h 146"/>
              <a:gd name="T4" fmla="*/ 27 w 48"/>
              <a:gd name="T5" fmla="*/ 30 h 146"/>
              <a:gd name="T6" fmla="*/ 28 w 48"/>
              <a:gd name="T7" fmla="*/ 0 h 146"/>
              <a:gd name="T8" fmla="*/ 5 w 48"/>
              <a:gd name="T9" fmla="*/ 12 h 146"/>
              <a:gd name="T10" fmla="*/ 0 w 48"/>
              <a:gd name="T11" fmla="*/ 66 h 146"/>
              <a:gd name="T12" fmla="*/ 10 w 48"/>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48" h="146">
                <a:moveTo>
                  <a:pt x="10" y="146"/>
                </a:moveTo>
                <a:cubicBezTo>
                  <a:pt x="48" y="146"/>
                  <a:pt x="48" y="146"/>
                  <a:pt x="48" y="146"/>
                </a:cubicBezTo>
                <a:cubicBezTo>
                  <a:pt x="34" y="109"/>
                  <a:pt x="27" y="67"/>
                  <a:pt x="27" y="30"/>
                </a:cubicBezTo>
                <a:cubicBezTo>
                  <a:pt x="27" y="20"/>
                  <a:pt x="27" y="10"/>
                  <a:pt x="28" y="0"/>
                </a:cubicBezTo>
                <a:cubicBezTo>
                  <a:pt x="19" y="2"/>
                  <a:pt x="12" y="6"/>
                  <a:pt x="5" y="12"/>
                </a:cubicBezTo>
                <a:cubicBezTo>
                  <a:pt x="2" y="30"/>
                  <a:pt x="0" y="49"/>
                  <a:pt x="0" y="66"/>
                </a:cubicBezTo>
                <a:cubicBezTo>
                  <a:pt x="0" y="91"/>
                  <a:pt x="3" y="119"/>
                  <a:pt x="10" y="146"/>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41"/>
          <p:cNvSpPr>
            <a:spLocks/>
          </p:cNvSpPr>
          <p:nvPr userDrawn="1"/>
        </p:nvSpPr>
        <p:spPr bwMode="auto">
          <a:xfrm>
            <a:off x="5744113" y="3398639"/>
            <a:ext cx="720033" cy="237887"/>
          </a:xfrm>
          <a:custGeom>
            <a:avLst/>
            <a:gdLst>
              <a:gd name="T0" fmla="*/ 121 w 131"/>
              <a:gd name="T1" fmla="*/ 43 h 43"/>
              <a:gd name="T2" fmla="*/ 131 w 131"/>
              <a:gd name="T3" fmla="*/ 0 h 43"/>
              <a:gd name="T4" fmla="*/ 0 w 131"/>
              <a:gd name="T5" fmla="*/ 0 h 43"/>
              <a:gd name="T6" fmla="*/ 10 w 131"/>
              <a:gd name="T7" fmla="*/ 43 h 43"/>
              <a:gd name="T8" fmla="*/ 121 w 131"/>
              <a:gd name="T9" fmla="*/ 43 h 43"/>
            </a:gdLst>
            <a:ahLst/>
            <a:cxnLst>
              <a:cxn ang="0">
                <a:pos x="T0" y="T1"/>
              </a:cxn>
              <a:cxn ang="0">
                <a:pos x="T2" y="T3"/>
              </a:cxn>
              <a:cxn ang="0">
                <a:pos x="T4" y="T5"/>
              </a:cxn>
              <a:cxn ang="0">
                <a:pos x="T6" y="T7"/>
              </a:cxn>
              <a:cxn ang="0">
                <a:pos x="T8" y="T9"/>
              </a:cxn>
            </a:cxnLst>
            <a:rect l="0" t="0" r="r" b="b"/>
            <a:pathLst>
              <a:path w="131" h="43">
                <a:moveTo>
                  <a:pt x="121" y="43"/>
                </a:moveTo>
                <a:cubicBezTo>
                  <a:pt x="126" y="29"/>
                  <a:pt x="129" y="15"/>
                  <a:pt x="131" y="0"/>
                </a:cubicBezTo>
                <a:cubicBezTo>
                  <a:pt x="0" y="0"/>
                  <a:pt x="0" y="0"/>
                  <a:pt x="0" y="0"/>
                </a:cubicBezTo>
                <a:cubicBezTo>
                  <a:pt x="2" y="15"/>
                  <a:pt x="5" y="29"/>
                  <a:pt x="10" y="43"/>
                </a:cubicBezTo>
                <a:lnTo>
                  <a:pt x="121" y="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42"/>
          <p:cNvSpPr>
            <a:spLocks/>
          </p:cNvSpPr>
          <p:nvPr userDrawn="1"/>
        </p:nvSpPr>
        <p:spPr bwMode="auto">
          <a:xfrm>
            <a:off x="5744113" y="3398639"/>
            <a:ext cx="720033" cy="144431"/>
          </a:xfrm>
          <a:custGeom>
            <a:avLst/>
            <a:gdLst>
              <a:gd name="T0" fmla="*/ 126 w 131"/>
              <a:gd name="T1" fmla="*/ 26 h 26"/>
              <a:gd name="T2" fmla="*/ 131 w 131"/>
              <a:gd name="T3" fmla="*/ 0 h 26"/>
              <a:gd name="T4" fmla="*/ 0 w 131"/>
              <a:gd name="T5" fmla="*/ 0 h 26"/>
              <a:gd name="T6" fmla="*/ 5 w 131"/>
              <a:gd name="T7" fmla="*/ 26 h 26"/>
              <a:gd name="T8" fmla="*/ 126 w 131"/>
              <a:gd name="T9" fmla="*/ 26 h 26"/>
            </a:gdLst>
            <a:ahLst/>
            <a:cxnLst>
              <a:cxn ang="0">
                <a:pos x="T0" y="T1"/>
              </a:cxn>
              <a:cxn ang="0">
                <a:pos x="T2" y="T3"/>
              </a:cxn>
              <a:cxn ang="0">
                <a:pos x="T4" y="T5"/>
              </a:cxn>
              <a:cxn ang="0">
                <a:pos x="T6" y="T7"/>
              </a:cxn>
              <a:cxn ang="0">
                <a:pos x="T8" y="T9"/>
              </a:cxn>
            </a:cxnLst>
            <a:rect l="0" t="0" r="r" b="b"/>
            <a:pathLst>
              <a:path w="131" h="26">
                <a:moveTo>
                  <a:pt x="126" y="26"/>
                </a:moveTo>
                <a:cubicBezTo>
                  <a:pt x="128" y="18"/>
                  <a:pt x="130" y="9"/>
                  <a:pt x="131" y="0"/>
                </a:cubicBezTo>
                <a:cubicBezTo>
                  <a:pt x="0" y="0"/>
                  <a:pt x="0" y="0"/>
                  <a:pt x="0" y="0"/>
                </a:cubicBezTo>
                <a:cubicBezTo>
                  <a:pt x="1" y="9"/>
                  <a:pt x="3" y="18"/>
                  <a:pt x="5" y="26"/>
                </a:cubicBezTo>
                <a:lnTo>
                  <a:pt x="126" y="26"/>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43"/>
          <p:cNvSpPr>
            <a:spLocks/>
          </p:cNvSpPr>
          <p:nvPr userDrawn="1"/>
        </p:nvSpPr>
        <p:spPr bwMode="auto">
          <a:xfrm>
            <a:off x="6100943" y="3398639"/>
            <a:ext cx="363203" cy="237887"/>
          </a:xfrm>
          <a:custGeom>
            <a:avLst/>
            <a:gdLst>
              <a:gd name="T0" fmla="*/ 56 w 66"/>
              <a:gd name="T1" fmla="*/ 43 h 43"/>
              <a:gd name="T2" fmla="*/ 66 w 66"/>
              <a:gd name="T3" fmla="*/ 0 h 43"/>
              <a:gd name="T4" fmla="*/ 0 w 66"/>
              <a:gd name="T5" fmla="*/ 0 h 43"/>
              <a:gd name="T6" fmla="*/ 0 w 66"/>
              <a:gd name="T7" fmla="*/ 43 h 43"/>
              <a:gd name="T8" fmla="*/ 56 w 66"/>
              <a:gd name="T9" fmla="*/ 43 h 43"/>
            </a:gdLst>
            <a:ahLst/>
            <a:cxnLst>
              <a:cxn ang="0">
                <a:pos x="T0" y="T1"/>
              </a:cxn>
              <a:cxn ang="0">
                <a:pos x="T2" y="T3"/>
              </a:cxn>
              <a:cxn ang="0">
                <a:pos x="T4" y="T5"/>
              </a:cxn>
              <a:cxn ang="0">
                <a:pos x="T6" y="T7"/>
              </a:cxn>
              <a:cxn ang="0">
                <a:pos x="T8" y="T9"/>
              </a:cxn>
            </a:cxnLst>
            <a:rect l="0" t="0" r="r" b="b"/>
            <a:pathLst>
              <a:path w="66" h="43">
                <a:moveTo>
                  <a:pt x="56" y="43"/>
                </a:moveTo>
                <a:cubicBezTo>
                  <a:pt x="61" y="29"/>
                  <a:pt x="64" y="15"/>
                  <a:pt x="66" y="0"/>
                </a:cubicBezTo>
                <a:cubicBezTo>
                  <a:pt x="0" y="0"/>
                  <a:pt x="0" y="0"/>
                  <a:pt x="0" y="0"/>
                </a:cubicBezTo>
                <a:cubicBezTo>
                  <a:pt x="0" y="43"/>
                  <a:pt x="0" y="43"/>
                  <a:pt x="0" y="43"/>
                </a:cubicBezTo>
                <a:lnTo>
                  <a:pt x="56" y="43"/>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44"/>
          <p:cNvSpPr>
            <a:spLocks/>
          </p:cNvSpPr>
          <p:nvPr userDrawn="1"/>
        </p:nvSpPr>
        <p:spPr bwMode="auto">
          <a:xfrm>
            <a:off x="6100943" y="3398639"/>
            <a:ext cx="363203" cy="144431"/>
          </a:xfrm>
          <a:custGeom>
            <a:avLst/>
            <a:gdLst>
              <a:gd name="T0" fmla="*/ 61 w 66"/>
              <a:gd name="T1" fmla="*/ 26 h 26"/>
              <a:gd name="T2" fmla="*/ 66 w 66"/>
              <a:gd name="T3" fmla="*/ 0 h 26"/>
              <a:gd name="T4" fmla="*/ 0 w 66"/>
              <a:gd name="T5" fmla="*/ 0 h 26"/>
              <a:gd name="T6" fmla="*/ 0 w 66"/>
              <a:gd name="T7" fmla="*/ 26 h 26"/>
              <a:gd name="T8" fmla="*/ 61 w 66"/>
              <a:gd name="T9" fmla="*/ 26 h 26"/>
            </a:gdLst>
            <a:ahLst/>
            <a:cxnLst>
              <a:cxn ang="0">
                <a:pos x="T0" y="T1"/>
              </a:cxn>
              <a:cxn ang="0">
                <a:pos x="T2" y="T3"/>
              </a:cxn>
              <a:cxn ang="0">
                <a:pos x="T4" y="T5"/>
              </a:cxn>
              <a:cxn ang="0">
                <a:pos x="T6" y="T7"/>
              </a:cxn>
              <a:cxn ang="0">
                <a:pos x="T8" y="T9"/>
              </a:cxn>
            </a:cxnLst>
            <a:rect l="0" t="0" r="r" b="b"/>
            <a:pathLst>
              <a:path w="66" h="26">
                <a:moveTo>
                  <a:pt x="61" y="26"/>
                </a:moveTo>
                <a:cubicBezTo>
                  <a:pt x="63" y="18"/>
                  <a:pt x="65" y="9"/>
                  <a:pt x="66" y="0"/>
                </a:cubicBezTo>
                <a:cubicBezTo>
                  <a:pt x="0" y="0"/>
                  <a:pt x="0" y="0"/>
                  <a:pt x="0" y="0"/>
                </a:cubicBezTo>
                <a:cubicBezTo>
                  <a:pt x="0" y="26"/>
                  <a:pt x="0" y="26"/>
                  <a:pt x="0" y="26"/>
                </a:cubicBezTo>
                <a:lnTo>
                  <a:pt x="61" y="26"/>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45"/>
          <p:cNvSpPr>
            <a:spLocks/>
          </p:cNvSpPr>
          <p:nvPr userDrawn="1"/>
        </p:nvSpPr>
        <p:spPr bwMode="auto">
          <a:xfrm>
            <a:off x="5529589" y="1572005"/>
            <a:ext cx="1142708" cy="1926461"/>
          </a:xfrm>
          <a:custGeom>
            <a:avLst/>
            <a:gdLst>
              <a:gd name="T0" fmla="*/ 104 w 208"/>
              <a:gd name="T1" fmla="*/ 0 h 351"/>
              <a:gd name="T2" fmla="*/ 0 w 208"/>
              <a:gd name="T3" fmla="*/ 218 h 351"/>
              <a:gd name="T4" fmla="*/ 29 w 208"/>
              <a:gd name="T5" fmla="*/ 351 h 351"/>
              <a:gd name="T6" fmla="*/ 179 w 208"/>
              <a:gd name="T7" fmla="*/ 351 h 351"/>
              <a:gd name="T8" fmla="*/ 208 w 208"/>
              <a:gd name="T9" fmla="*/ 218 h 351"/>
              <a:gd name="T10" fmla="*/ 104 w 208"/>
              <a:gd name="T11" fmla="*/ 0 h 351"/>
            </a:gdLst>
            <a:ahLst/>
            <a:cxnLst>
              <a:cxn ang="0">
                <a:pos x="T0" y="T1"/>
              </a:cxn>
              <a:cxn ang="0">
                <a:pos x="T2" y="T3"/>
              </a:cxn>
              <a:cxn ang="0">
                <a:pos x="T4" y="T5"/>
              </a:cxn>
              <a:cxn ang="0">
                <a:pos x="T6" y="T7"/>
              </a:cxn>
              <a:cxn ang="0">
                <a:pos x="T8" y="T9"/>
              </a:cxn>
              <a:cxn ang="0">
                <a:pos x="T10" y="T11"/>
              </a:cxn>
            </a:cxnLst>
            <a:rect l="0" t="0" r="r" b="b"/>
            <a:pathLst>
              <a:path w="208" h="351">
                <a:moveTo>
                  <a:pt x="104" y="0"/>
                </a:moveTo>
                <a:cubicBezTo>
                  <a:pt x="32" y="42"/>
                  <a:pt x="0" y="138"/>
                  <a:pt x="0" y="218"/>
                </a:cubicBezTo>
                <a:cubicBezTo>
                  <a:pt x="0" y="260"/>
                  <a:pt x="10" y="310"/>
                  <a:pt x="29" y="351"/>
                </a:cubicBezTo>
                <a:cubicBezTo>
                  <a:pt x="179" y="351"/>
                  <a:pt x="179" y="351"/>
                  <a:pt x="179" y="351"/>
                </a:cubicBezTo>
                <a:cubicBezTo>
                  <a:pt x="199" y="310"/>
                  <a:pt x="208" y="260"/>
                  <a:pt x="208" y="218"/>
                </a:cubicBezTo>
                <a:cubicBezTo>
                  <a:pt x="208" y="138"/>
                  <a:pt x="177" y="42"/>
                  <a:pt x="10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46"/>
          <p:cNvSpPr>
            <a:spLocks/>
          </p:cNvSpPr>
          <p:nvPr userDrawn="1"/>
        </p:nvSpPr>
        <p:spPr bwMode="auto">
          <a:xfrm>
            <a:off x="6100943" y="1572005"/>
            <a:ext cx="571354" cy="1926461"/>
          </a:xfrm>
          <a:custGeom>
            <a:avLst/>
            <a:gdLst>
              <a:gd name="T0" fmla="*/ 0 w 104"/>
              <a:gd name="T1" fmla="*/ 351 h 351"/>
              <a:gd name="T2" fmla="*/ 75 w 104"/>
              <a:gd name="T3" fmla="*/ 351 h 351"/>
              <a:gd name="T4" fmla="*/ 104 w 104"/>
              <a:gd name="T5" fmla="*/ 218 h 351"/>
              <a:gd name="T6" fmla="*/ 0 w 104"/>
              <a:gd name="T7" fmla="*/ 0 h 351"/>
              <a:gd name="T8" fmla="*/ 0 w 104"/>
              <a:gd name="T9" fmla="*/ 351 h 351"/>
            </a:gdLst>
            <a:ahLst/>
            <a:cxnLst>
              <a:cxn ang="0">
                <a:pos x="T0" y="T1"/>
              </a:cxn>
              <a:cxn ang="0">
                <a:pos x="T2" y="T3"/>
              </a:cxn>
              <a:cxn ang="0">
                <a:pos x="T4" y="T5"/>
              </a:cxn>
              <a:cxn ang="0">
                <a:pos x="T6" y="T7"/>
              </a:cxn>
              <a:cxn ang="0">
                <a:pos x="T8" y="T9"/>
              </a:cxn>
            </a:cxnLst>
            <a:rect l="0" t="0" r="r" b="b"/>
            <a:pathLst>
              <a:path w="104" h="351">
                <a:moveTo>
                  <a:pt x="0" y="351"/>
                </a:moveTo>
                <a:cubicBezTo>
                  <a:pt x="75" y="351"/>
                  <a:pt x="75" y="351"/>
                  <a:pt x="75" y="351"/>
                </a:cubicBezTo>
                <a:cubicBezTo>
                  <a:pt x="95" y="310"/>
                  <a:pt x="104" y="260"/>
                  <a:pt x="104" y="218"/>
                </a:cubicBezTo>
                <a:cubicBezTo>
                  <a:pt x="104" y="138"/>
                  <a:pt x="73" y="42"/>
                  <a:pt x="0" y="0"/>
                </a:cubicBezTo>
                <a:lnTo>
                  <a:pt x="0" y="351"/>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47"/>
          <p:cNvSpPr>
            <a:spLocks/>
          </p:cNvSpPr>
          <p:nvPr userDrawn="1"/>
        </p:nvSpPr>
        <p:spPr bwMode="auto">
          <a:xfrm>
            <a:off x="5633665" y="1572005"/>
            <a:ext cx="934557" cy="596842"/>
          </a:xfrm>
          <a:custGeom>
            <a:avLst/>
            <a:gdLst>
              <a:gd name="T0" fmla="*/ 85 w 170"/>
              <a:gd name="T1" fmla="*/ 0 h 109"/>
              <a:gd name="T2" fmla="*/ 0 w 170"/>
              <a:gd name="T3" fmla="*/ 109 h 109"/>
              <a:gd name="T4" fmla="*/ 85 w 170"/>
              <a:gd name="T5" fmla="*/ 52 h 109"/>
              <a:gd name="T6" fmla="*/ 170 w 170"/>
              <a:gd name="T7" fmla="*/ 109 h 109"/>
              <a:gd name="T8" fmla="*/ 85 w 170"/>
              <a:gd name="T9" fmla="*/ 0 h 109"/>
            </a:gdLst>
            <a:ahLst/>
            <a:cxnLst>
              <a:cxn ang="0">
                <a:pos x="T0" y="T1"/>
              </a:cxn>
              <a:cxn ang="0">
                <a:pos x="T2" y="T3"/>
              </a:cxn>
              <a:cxn ang="0">
                <a:pos x="T4" y="T5"/>
              </a:cxn>
              <a:cxn ang="0">
                <a:pos x="T6" y="T7"/>
              </a:cxn>
              <a:cxn ang="0">
                <a:pos x="T8" y="T9"/>
              </a:cxn>
            </a:cxnLst>
            <a:rect l="0" t="0" r="r" b="b"/>
            <a:pathLst>
              <a:path w="170" h="109">
                <a:moveTo>
                  <a:pt x="85" y="0"/>
                </a:moveTo>
                <a:cubicBezTo>
                  <a:pt x="45" y="24"/>
                  <a:pt x="17" y="64"/>
                  <a:pt x="0" y="109"/>
                </a:cubicBezTo>
                <a:cubicBezTo>
                  <a:pt x="23" y="86"/>
                  <a:pt x="51" y="66"/>
                  <a:pt x="85" y="52"/>
                </a:cubicBezTo>
                <a:cubicBezTo>
                  <a:pt x="120" y="66"/>
                  <a:pt x="148" y="86"/>
                  <a:pt x="170" y="109"/>
                </a:cubicBezTo>
                <a:cubicBezTo>
                  <a:pt x="154" y="64"/>
                  <a:pt x="126" y="24"/>
                  <a:pt x="85"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48"/>
          <p:cNvSpPr>
            <a:spLocks/>
          </p:cNvSpPr>
          <p:nvPr userDrawn="1"/>
        </p:nvSpPr>
        <p:spPr bwMode="auto">
          <a:xfrm>
            <a:off x="6100943" y="1572005"/>
            <a:ext cx="467278" cy="596842"/>
          </a:xfrm>
          <a:custGeom>
            <a:avLst/>
            <a:gdLst>
              <a:gd name="T0" fmla="*/ 0 w 85"/>
              <a:gd name="T1" fmla="*/ 52 h 109"/>
              <a:gd name="T2" fmla="*/ 85 w 85"/>
              <a:gd name="T3" fmla="*/ 109 h 109"/>
              <a:gd name="T4" fmla="*/ 0 w 85"/>
              <a:gd name="T5" fmla="*/ 0 h 109"/>
              <a:gd name="T6" fmla="*/ 0 w 85"/>
              <a:gd name="T7" fmla="*/ 52 h 109"/>
            </a:gdLst>
            <a:ahLst/>
            <a:cxnLst>
              <a:cxn ang="0">
                <a:pos x="T0" y="T1"/>
              </a:cxn>
              <a:cxn ang="0">
                <a:pos x="T2" y="T3"/>
              </a:cxn>
              <a:cxn ang="0">
                <a:pos x="T4" y="T5"/>
              </a:cxn>
              <a:cxn ang="0">
                <a:pos x="T6" y="T7"/>
              </a:cxn>
            </a:cxnLst>
            <a:rect l="0" t="0" r="r" b="b"/>
            <a:pathLst>
              <a:path w="85" h="109">
                <a:moveTo>
                  <a:pt x="0" y="52"/>
                </a:moveTo>
                <a:cubicBezTo>
                  <a:pt x="35" y="66"/>
                  <a:pt x="63" y="86"/>
                  <a:pt x="85" y="109"/>
                </a:cubicBezTo>
                <a:cubicBezTo>
                  <a:pt x="69" y="64"/>
                  <a:pt x="41" y="24"/>
                  <a:pt x="0" y="0"/>
                </a:cubicBezTo>
                <a:lnTo>
                  <a:pt x="0" y="5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Oval 49"/>
          <p:cNvSpPr>
            <a:spLocks noChangeArrowheads="1"/>
          </p:cNvSpPr>
          <p:nvPr userDrawn="1"/>
        </p:nvSpPr>
        <p:spPr bwMode="auto">
          <a:xfrm>
            <a:off x="5716501" y="2230443"/>
            <a:ext cx="775257" cy="773133"/>
          </a:xfrm>
          <a:prstGeom prst="ellipse">
            <a:avLst/>
          </a:prstGeom>
          <a:solidFill>
            <a:srgbClr val="EF47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50"/>
          <p:cNvSpPr>
            <a:spLocks/>
          </p:cNvSpPr>
          <p:nvPr userDrawn="1"/>
        </p:nvSpPr>
        <p:spPr bwMode="auto">
          <a:xfrm>
            <a:off x="6100943" y="2230443"/>
            <a:ext cx="390815" cy="773133"/>
          </a:xfrm>
          <a:custGeom>
            <a:avLst/>
            <a:gdLst>
              <a:gd name="T0" fmla="*/ 71 w 71"/>
              <a:gd name="T1" fmla="*/ 70 h 141"/>
              <a:gd name="T2" fmla="*/ 0 w 71"/>
              <a:gd name="T3" fmla="*/ 141 h 141"/>
              <a:gd name="T4" fmla="*/ 0 w 71"/>
              <a:gd name="T5" fmla="*/ 0 h 141"/>
              <a:gd name="T6" fmla="*/ 71 w 71"/>
              <a:gd name="T7" fmla="*/ 70 h 141"/>
            </a:gdLst>
            <a:ahLst/>
            <a:cxnLst>
              <a:cxn ang="0">
                <a:pos x="T0" y="T1"/>
              </a:cxn>
              <a:cxn ang="0">
                <a:pos x="T2" y="T3"/>
              </a:cxn>
              <a:cxn ang="0">
                <a:pos x="T4" y="T5"/>
              </a:cxn>
              <a:cxn ang="0">
                <a:pos x="T6" y="T7"/>
              </a:cxn>
            </a:cxnLst>
            <a:rect l="0" t="0" r="r" b="b"/>
            <a:pathLst>
              <a:path w="71" h="141">
                <a:moveTo>
                  <a:pt x="71" y="70"/>
                </a:moveTo>
                <a:cubicBezTo>
                  <a:pt x="71" y="109"/>
                  <a:pt x="39" y="141"/>
                  <a:pt x="0" y="141"/>
                </a:cubicBezTo>
                <a:cubicBezTo>
                  <a:pt x="0" y="0"/>
                  <a:pt x="0" y="0"/>
                  <a:pt x="0" y="0"/>
                </a:cubicBezTo>
                <a:cubicBezTo>
                  <a:pt x="39" y="0"/>
                  <a:pt x="71" y="32"/>
                  <a:pt x="71" y="70"/>
                </a:cubicBezTo>
                <a:close/>
              </a:path>
            </a:pathLst>
          </a:custGeom>
          <a:solidFill>
            <a:srgbClr val="AE1F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Oval 51"/>
          <p:cNvSpPr>
            <a:spLocks noChangeArrowheads="1"/>
          </p:cNvSpPr>
          <p:nvPr userDrawn="1"/>
        </p:nvSpPr>
        <p:spPr bwMode="auto">
          <a:xfrm>
            <a:off x="5820576" y="2334519"/>
            <a:ext cx="567106" cy="564982"/>
          </a:xfrm>
          <a:prstGeom prst="ellipse">
            <a:avLst/>
          </a:pr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52"/>
          <p:cNvSpPr>
            <a:spLocks/>
          </p:cNvSpPr>
          <p:nvPr userDrawn="1"/>
        </p:nvSpPr>
        <p:spPr bwMode="auto">
          <a:xfrm>
            <a:off x="6100943" y="2334519"/>
            <a:ext cx="286739" cy="564982"/>
          </a:xfrm>
          <a:custGeom>
            <a:avLst/>
            <a:gdLst>
              <a:gd name="T0" fmla="*/ 52 w 52"/>
              <a:gd name="T1" fmla="*/ 51 h 103"/>
              <a:gd name="T2" fmla="*/ 0 w 52"/>
              <a:gd name="T3" fmla="*/ 103 h 103"/>
              <a:gd name="T4" fmla="*/ 0 w 52"/>
              <a:gd name="T5" fmla="*/ 0 h 103"/>
              <a:gd name="T6" fmla="*/ 52 w 52"/>
              <a:gd name="T7" fmla="*/ 51 h 103"/>
            </a:gdLst>
            <a:ahLst/>
            <a:cxnLst>
              <a:cxn ang="0">
                <a:pos x="T0" y="T1"/>
              </a:cxn>
              <a:cxn ang="0">
                <a:pos x="T2" y="T3"/>
              </a:cxn>
              <a:cxn ang="0">
                <a:pos x="T4" y="T5"/>
              </a:cxn>
              <a:cxn ang="0">
                <a:pos x="T6" y="T7"/>
              </a:cxn>
            </a:cxnLst>
            <a:rect l="0" t="0" r="r" b="b"/>
            <a:pathLst>
              <a:path w="52" h="103">
                <a:moveTo>
                  <a:pt x="52" y="51"/>
                </a:moveTo>
                <a:cubicBezTo>
                  <a:pt x="52" y="80"/>
                  <a:pt x="29" y="103"/>
                  <a:pt x="0" y="103"/>
                </a:cubicBezTo>
                <a:cubicBezTo>
                  <a:pt x="0" y="0"/>
                  <a:pt x="0" y="0"/>
                  <a:pt x="0" y="0"/>
                </a:cubicBezTo>
                <a:cubicBezTo>
                  <a:pt x="29" y="0"/>
                  <a:pt x="52" y="23"/>
                  <a:pt x="52" y="5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53"/>
          <p:cNvSpPr>
            <a:spLocks/>
          </p:cNvSpPr>
          <p:nvPr userDrawn="1"/>
        </p:nvSpPr>
        <p:spPr bwMode="auto">
          <a:xfrm>
            <a:off x="6374938" y="3965744"/>
            <a:ext cx="138059" cy="794373"/>
          </a:xfrm>
          <a:custGeom>
            <a:avLst/>
            <a:gdLst>
              <a:gd name="T0" fmla="*/ 7 w 25"/>
              <a:gd name="T1" fmla="*/ 0 h 145"/>
              <a:gd name="T2" fmla="*/ 25 w 25"/>
              <a:gd name="T3" fmla="*/ 145 h 145"/>
              <a:gd name="T4" fmla="*/ 7 w 25"/>
              <a:gd name="T5" fmla="*/ 0 h 145"/>
            </a:gdLst>
            <a:ahLst/>
            <a:cxnLst>
              <a:cxn ang="0">
                <a:pos x="T0" y="T1"/>
              </a:cxn>
              <a:cxn ang="0">
                <a:pos x="T2" y="T3"/>
              </a:cxn>
              <a:cxn ang="0">
                <a:pos x="T4" y="T5"/>
              </a:cxn>
            </a:cxnLst>
            <a:rect l="0" t="0" r="r" b="b"/>
            <a:pathLst>
              <a:path w="25" h="145">
                <a:moveTo>
                  <a:pt x="7" y="0"/>
                </a:moveTo>
                <a:cubicBezTo>
                  <a:pt x="6" y="52"/>
                  <a:pt x="15" y="109"/>
                  <a:pt x="25" y="145"/>
                </a:cubicBezTo>
                <a:cubicBezTo>
                  <a:pt x="4" y="101"/>
                  <a:pt x="0" y="48"/>
                  <a:pt x="7" y="0"/>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54"/>
          <p:cNvSpPr>
            <a:spLocks/>
          </p:cNvSpPr>
          <p:nvPr userDrawn="1"/>
        </p:nvSpPr>
        <p:spPr bwMode="auto">
          <a:xfrm>
            <a:off x="5688889" y="3965744"/>
            <a:ext cx="142307" cy="794373"/>
          </a:xfrm>
          <a:custGeom>
            <a:avLst/>
            <a:gdLst>
              <a:gd name="T0" fmla="*/ 19 w 26"/>
              <a:gd name="T1" fmla="*/ 0 h 145"/>
              <a:gd name="T2" fmla="*/ 0 w 26"/>
              <a:gd name="T3" fmla="*/ 145 h 145"/>
              <a:gd name="T4" fmla="*/ 19 w 26"/>
              <a:gd name="T5" fmla="*/ 0 h 145"/>
            </a:gdLst>
            <a:ahLst/>
            <a:cxnLst>
              <a:cxn ang="0">
                <a:pos x="T0" y="T1"/>
              </a:cxn>
              <a:cxn ang="0">
                <a:pos x="T2" y="T3"/>
              </a:cxn>
              <a:cxn ang="0">
                <a:pos x="T4" y="T5"/>
              </a:cxn>
            </a:cxnLst>
            <a:rect l="0" t="0" r="r" b="b"/>
            <a:pathLst>
              <a:path w="26" h="145">
                <a:moveTo>
                  <a:pt x="19" y="0"/>
                </a:moveTo>
                <a:cubicBezTo>
                  <a:pt x="20" y="52"/>
                  <a:pt x="11" y="109"/>
                  <a:pt x="0" y="145"/>
                </a:cubicBezTo>
                <a:cubicBezTo>
                  <a:pt x="21" y="101"/>
                  <a:pt x="26" y="48"/>
                  <a:pt x="19" y="0"/>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userDrawn="1">
            <p:ph type="title"/>
          </p:nvPr>
        </p:nvSpPr>
        <p:spPr>
          <a:xfrm>
            <a:off x="604434" y="475488"/>
            <a:ext cx="10060358" cy="685800"/>
          </a:xfrm>
        </p:spPr>
        <p:txBody>
          <a:bodyPr/>
          <a:lstStyle>
            <a:lvl1pPr>
              <a:defRPr sz="2800">
                <a:solidFill>
                  <a:schemeClr val="bg1"/>
                </a:solidFill>
              </a:defRPr>
            </a:lvl1pPr>
          </a:lstStyle>
          <a:p>
            <a:r>
              <a:rPr lang="en-US"/>
              <a:t>Click to edit Master title style</a:t>
            </a:r>
          </a:p>
        </p:txBody>
      </p:sp>
      <p:sp>
        <p:nvSpPr>
          <p:cNvPr id="4" name="Slide Number Placeholder 3"/>
          <p:cNvSpPr>
            <a:spLocks noGrp="1"/>
          </p:cNvSpPr>
          <p:nvPr userDrawn="1">
            <p:ph type="sldNum" sz="quarter" idx="11"/>
          </p:nvPr>
        </p:nvSpPr>
        <p:spPr/>
        <p:txBody>
          <a:bodyPr/>
          <a:lstStyle>
            <a:lvl1pPr>
              <a:defRPr>
                <a:solidFill>
                  <a:schemeClr val="accent4">
                    <a:lumMod val="75000"/>
                  </a:schemeClr>
                </a:solidFill>
              </a:defRPr>
            </a:lvl1pPr>
          </a:lstStyle>
          <a:p>
            <a:fld id="{5D42FBCF-AC71-49E1-9070-FAF9A23C5D72}" type="slidenum">
              <a:rPr lang="en-US" smtClean="0"/>
              <a:pPr/>
              <a:t>‹#›</a:t>
            </a:fld>
            <a:endParaRPr lang="en-US"/>
          </a:p>
        </p:txBody>
      </p:sp>
      <p:sp>
        <p:nvSpPr>
          <p:cNvPr id="6" name="TextBox 5"/>
          <p:cNvSpPr txBox="1"/>
          <p:nvPr userDrawn="1"/>
        </p:nvSpPr>
        <p:spPr>
          <a:xfrm>
            <a:off x="834446" y="1775569"/>
            <a:ext cx="4041648" cy="707886"/>
          </a:xfrm>
          <a:prstGeom prst="rect">
            <a:avLst/>
          </a:prstGeom>
          <a:noFill/>
        </p:spPr>
        <p:txBody>
          <a:bodyPr wrap="square" rtlCol="0">
            <a:spAutoFit/>
          </a:bodyPr>
          <a:lstStyle/>
          <a:p>
            <a:pPr marL="0" indent="0" algn="r">
              <a:buNone/>
            </a:pPr>
            <a:r>
              <a:rPr lang="en-US" sz="4000" b="1">
                <a:solidFill>
                  <a:schemeClr val="bg1"/>
                </a:solidFill>
                <a:latin typeface="+mj-lt"/>
              </a:rPr>
              <a:t>Challenge</a:t>
            </a:r>
          </a:p>
        </p:txBody>
      </p:sp>
      <p:sp>
        <p:nvSpPr>
          <p:cNvPr id="35" name="TextBox 34"/>
          <p:cNvSpPr txBox="1"/>
          <p:nvPr userDrawn="1"/>
        </p:nvSpPr>
        <p:spPr>
          <a:xfrm>
            <a:off x="7322714" y="1775569"/>
            <a:ext cx="4277458" cy="707886"/>
          </a:xfrm>
          <a:prstGeom prst="rect">
            <a:avLst/>
          </a:prstGeom>
          <a:noFill/>
        </p:spPr>
        <p:txBody>
          <a:bodyPr wrap="square" rtlCol="0">
            <a:spAutoFit/>
          </a:bodyPr>
          <a:lstStyle/>
          <a:p>
            <a:pPr marL="0" indent="0" algn="l">
              <a:buNone/>
            </a:pPr>
            <a:r>
              <a:rPr lang="en-US" sz="4000" b="1">
                <a:solidFill>
                  <a:schemeClr val="bg1"/>
                </a:solidFill>
                <a:latin typeface="+mj-lt"/>
              </a:rPr>
              <a:t>Solution</a:t>
            </a:r>
          </a:p>
        </p:txBody>
      </p:sp>
      <p:sp>
        <p:nvSpPr>
          <p:cNvPr id="37" name="Text Placeholder 36"/>
          <p:cNvSpPr>
            <a:spLocks noGrp="1"/>
          </p:cNvSpPr>
          <p:nvPr userDrawn="1">
            <p:ph type="body" sz="quarter" idx="12" hasCustomPrompt="1"/>
          </p:nvPr>
        </p:nvSpPr>
        <p:spPr>
          <a:xfrm>
            <a:off x="604434" y="2538520"/>
            <a:ext cx="4273702" cy="2731357"/>
          </a:xfrm>
        </p:spPr>
        <p:txBody>
          <a:bodyPr/>
          <a:lstStyle>
            <a:lvl1pPr marL="0" indent="0" algn="r">
              <a:buNone/>
              <a:defRPr sz="2400">
                <a:solidFill>
                  <a:schemeClr val="bg1"/>
                </a:solidFill>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Edit Master text styles, right aligned</a:t>
            </a:r>
          </a:p>
        </p:txBody>
      </p:sp>
      <p:sp>
        <p:nvSpPr>
          <p:cNvPr id="38" name="Text Placeholder 36"/>
          <p:cNvSpPr>
            <a:spLocks noGrp="1"/>
          </p:cNvSpPr>
          <p:nvPr userDrawn="1">
            <p:ph type="body" sz="quarter" idx="13" hasCustomPrompt="1"/>
          </p:nvPr>
        </p:nvSpPr>
        <p:spPr>
          <a:xfrm>
            <a:off x="7322714" y="2506672"/>
            <a:ext cx="4277458" cy="2748338"/>
          </a:xfrm>
        </p:spPr>
        <p:txBody>
          <a:bodyPr/>
          <a:lstStyle>
            <a:lvl1pPr marL="0" indent="0" algn="l">
              <a:buNone/>
              <a:defRPr sz="2400">
                <a:solidFill>
                  <a:schemeClr val="bg1"/>
                </a:solidFill>
              </a:defRPr>
            </a:lvl1pPr>
            <a:lvl2pPr marL="457200" indent="0" algn="l">
              <a:buNone/>
              <a:defRPr>
                <a:solidFill>
                  <a:schemeClr val="bg1"/>
                </a:solidFill>
              </a:defRPr>
            </a:lvl2pPr>
            <a:lvl3pPr marL="914400" indent="0" algn="l">
              <a:buNone/>
              <a:defRPr>
                <a:solidFill>
                  <a:schemeClr val="bg1"/>
                </a:solidFill>
              </a:defRPr>
            </a:lvl3pPr>
            <a:lvl4pPr marL="1371600" indent="0" algn="l">
              <a:buNone/>
              <a:defRPr>
                <a:solidFill>
                  <a:schemeClr val="bg1"/>
                </a:solidFill>
              </a:defRPr>
            </a:lvl4pPr>
            <a:lvl5pPr marL="1828800" indent="0" algn="l">
              <a:buNone/>
              <a:defRPr>
                <a:solidFill>
                  <a:schemeClr val="bg1"/>
                </a:solidFill>
              </a:defRPr>
            </a:lvl5pPr>
          </a:lstStyle>
          <a:p>
            <a:pPr lvl="0"/>
            <a:r>
              <a:rPr lang="en-US"/>
              <a:t>Edit Master text styles, left aligned</a:t>
            </a:r>
          </a:p>
        </p:txBody>
      </p:sp>
      <p:grpSp>
        <p:nvGrpSpPr>
          <p:cNvPr id="88" name="Group 87"/>
          <p:cNvGrpSpPr/>
          <p:nvPr userDrawn="1"/>
        </p:nvGrpSpPr>
        <p:grpSpPr bwMode="black">
          <a:xfrm>
            <a:off x="10835640" y="731520"/>
            <a:ext cx="536927" cy="364623"/>
            <a:chOff x="7477125" y="-211008"/>
            <a:chExt cx="5486400" cy="3725775"/>
          </a:xfrm>
        </p:grpSpPr>
        <p:sp>
          <p:nvSpPr>
            <p:cNvPr id="89" name="Freeform 5"/>
            <p:cNvSpPr>
              <a:spLocks/>
            </p:cNvSpPr>
            <p:nvPr userDrawn="1"/>
          </p:nvSpPr>
          <p:spPr bwMode="black">
            <a:xfrm>
              <a:off x="7477125" y="-211008"/>
              <a:ext cx="3538117"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6"/>
            <p:cNvSpPr>
              <a:spLocks/>
            </p:cNvSpPr>
            <p:nvPr userDrawn="1"/>
          </p:nvSpPr>
          <p:spPr bwMode="black">
            <a:xfrm>
              <a:off x="9093315" y="659816"/>
              <a:ext cx="3870210" cy="2544998"/>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17" name="Freeform 116"/>
          <p:cNvSpPr/>
          <p:nvPr userDrawn="1"/>
        </p:nvSpPr>
        <p:spPr>
          <a:xfrm>
            <a:off x="2198993" y="5196418"/>
            <a:ext cx="7709526" cy="1668638"/>
          </a:xfrm>
          <a:custGeom>
            <a:avLst/>
            <a:gdLst>
              <a:gd name="connsiteX0" fmla="*/ 3905137 w 7709526"/>
              <a:gd name="connsiteY0" fmla="*/ 0 h 1668638"/>
              <a:gd name="connsiteX1" fmla="*/ 4226922 w 7709526"/>
              <a:gd name="connsiteY1" fmla="*/ 320723 h 1668638"/>
              <a:gd name="connsiteX2" fmla="*/ 4211231 w 7709526"/>
              <a:gd name="connsiteY2" fmla="*/ 398189 h 1668638"/>
              <a:gd name="connsiteX3" fmla="*/ 4247075 w 7709526"/>
              <a:gd name="connsiteY3" fmla="*/ 427698 h 1668638"/>
              <a:gd name="connsiteX4" fmla="*/ 4390469 w 7709526"/>
              <a:gd name="connsiteY4" fmla="*/ 773133 h 1668638"/>
              <a:gd name="connsiteX5" fmla="*/ 4383735 w 7709526"/>
              <a:gd name="connsiteY5" fmla="*/ 826475 h 1668638"/>
              <a:gd name="connsiteX6" fmla="*/ 4506430 w 7709526"/>
              <a:gd name="connsiteY6" fmla="*/ 864452 h 1668638"/>
              <a:gd name="connsiteX7" fmla="*/ 4881174 w 7709526"/>
              <a:gd name="connsiteY7" fmla="*/ 1220401 h 1668638"/>
              <a:gd name="connsiteX8" fmla="*/ 4891662 w 7709526"/>
              <a:gd name="connsiteY8" fmla="*/ 1246942 h 1668638"/>
              <a:gd name="connsiteX9" fmla="*/ 4907703 w 7709526"/>
              <a:gd name="connsiteY9" fmla="*/ 1237214 h 1668638"/>
              <a:gd name="connsiteX10" fmla="*/ 5483264 w 7709526"/>
              <a:gd name="connsiteY10" fmla="*/ 1091732 h 1668638"/>
              <a:gd name="connsiteX11" fmla="*/ 6337088 w 7709526"/>
              <a:gd name="connsiteY11" fmla="*/ 1444776 h 1668638"/>
              <a:gd name="connsiteX12" fmla="*/ 6348935 w 7709526"/>
              <a:gd name="connsiteY12" fmla="*/ 1457788 h 1668638"/>
              <a:gd name="connsiteX13" fmla="*/ 6397034 w 7709526"/>
              <a:gd name="connsiteY13" fmla="*/ 1399414 h 1668638"/>
              <a:gd name="connsiteX14" fmla="*/ 6964748 w 7709526"/>
              <a:gd name="connsiteY14" fmla="*/ 1163948 h 1668638"/>
              <a:gd name="connsiteX15" fmla="*/ 7704524 w 7709526"/>
              <a:gd name="connsiteY15" fmla="*/ 1654953 h 1668638"/>
              <a:gd name="connsiteX16" fmla="*/ 7709526 w 7709526"/>
              <a:gd name="connsiteY16" fmla="*/ 1668638 h 1668638"/>
              <a:gd name="connsiteX17" fmla="*/ 1201191 w 7709526"/>
              <a:gd name="connsiteY17" fmla="*/ 1668638 h 1668638"/>
              <a:gd name="connsiteX18" fmla="*/ 1201968 w 7709526"/>
              <a:gd name="connsiteY18" fmla="*/ 1667208 h 1668638"/>
              <a:gd name="connsiteX19" fmla="*/ 0 w 7709526"/>
              <a:gd name="connsiteY19" fmla="*/ 1667208 h 1668638"/>
              <a:gd name="connsiteX20" fmla="*/ 3800 w 7709526"/>
              <a:gd name="connsiteY20" fmla="*/ 1654953 h 1668638"/>
              <a:gd name="connsiteX21" fmla="*/ 743575 w 7709526"/>
              <a:gd name="connsiteY21" fmla="*/ 1163948 h 1668638"/>
              <a:gd name="connsiteX22" fmla="*/ 1363109 w 7709526"/>
              <a:gd name="connsiteY22" fmla="*/ 1456505 h 1668638"/>
              <a:gd name="connsiteX23" fmla="*/ 1363813 w 7709526"/>
              <a:gd name="connsiteY23" fmla="*/ 1457497 h 1668638"/>
              <a:gd name="connsiteX24" fmla="*/ 1415296 w 7709526"/>
              <a:gd name="connsiteY24" fmla="*/ 1404865 h 1668638"/>
              <a:gd name="connsiteX25" fmla="*/ 2227184 w 7709526"/>
              <a:gd name="connsiteY25" fmla="*/ 1091732 h 1668638"/>
              <a:gd name="connsiteX26" fmla="*/ 2802746 w 7709526"/>
              <a:gd name="connsiteY26" fmla="*/ 1237214 h 1668638"/>
              <a:gd name="connsiteX27" fmla="*/ 2817917 w 7709526"/>
              <a:gd name="connsiteY27" fmla="*/ 1246665 h 1668638"/>
              <a:gd name="connsiteX28" fmla="*/ 2882085 w 7709526"/>
              <a:gd name="connsiteY28" fmla="*/ 1128787 h 1668638"/>
              <a:gd name="connsiteX29" fmla="*/ 3395641 w 7709526"/>
              <a:gd name="connsiteY29" fmla="*/ 812979 h 1668638"/>
              <a:gd name="connsiteX30" fmla="*/ 3415210 w 7709526"/>
              <a:gd name="connsiteY30" fmla="*/ 811748 h 1668638"/>
              <a:gd name="connsiteX31" fmla="*/ 3411309 w 7709526"/>
              <a:gd name="connsiteY31" fmla="*/ 773133 h 1668638"/>
              <a:gd name="connsiteX32" fmla="*/ 3554704 w 7709526"/>
              <a:gd name="connsiteY32" fmla="*/ 427698 h 1668638"/>
              <a:gd name="connsiteX33" fmla="*/ 3597829 w 7709526"/>
              <a:gd name="connsiteY33" fmla="*/ 392194 h 1668638"/>
              <a:gd name="connsiteX34" fmla="*/ 3583352 w 7709526"/>
              <a:gd name="connsiteY34" fmla="*/ 320723 h 1668638"/>
              <a:gd name="connsiteX35" fmla="*/ 3905137 w 7709526"/>
              <a:gd name="connsiteY35" fmla="*/ 0 h 166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709526" h="1668638">
                <a:moveTo>
                  <a:pt x="3905137" y="0"/>
                </a:moveTo>
                <a:cubicBezTo>
                  <a:pt x="4082854" y="0"/>
                  <a:pt x="4226922" y="143593"/>
                  <a:pt x="4226922" y="320723"/>
                </a:cubicBezTo>
                <a:lnTo>
                  <a:pt x="4211231" y="398189"/>
                </a:lnTo>
                <a:lnTo>
                  <a:pt x="4247075" y="427698"/>
                </a:lnTo>
                <a:cubicBezTo>
                  <a:pt x="4335671" y="516103"/>
                  <a:pt x="4390469" y="638232"/>
                  <a:pt x="4390469" y="773133"/>
                </a:cubicBezTo>
                <a:lnTo>
                  <a:pt x="4383735" y="826475"/>
                </a:lnTo>
                <a:lnTo>
                  <a:pt x="4506430" y="864452"/>
                </a:lnTo>
                <a:cubicBezTo>
                  <a:pt x="4670570" y="933676"/>
                  <a:pt x="4804105" y="1060920"/>
                  <a:pt x="4881174" y="1220401"/>
                </a:cubicBezTo>
                <a:lnTo>
                  <a:pt x="4891662" y="1246942"/>
                </a:lnTo>
                <a:lnTo>
                  <a:pt x="4907703" y="1237214"/>
                </a:lnTo>
                <a:cubicBezTo>
                  <a:pt x="5078796" y="1144434"/>
                  <a:pt x="5274865" y="1091732"/>
                  <a:pt x="5483264" y="1091732"/>
                </a:cubicBezTo>
                <a:cubicBezTo>
                  <a:pt x="5816703" y="1091732"/>
                  <a:pt x="6118576" y="1226648"/>
                  <a:pt x="6337088" y="1444776"/>
                </a:cubicBezTo>
                <a:lnTo>
                  <a:pt x="6348935" y="1457788"/>
                </a:lnTo>
                <a:lnTo>
                  <a:pt x="6397034" y="1399414"/>
                </a:lnTo>
                <a:cubicBezTo>
                  <a:pt x="6542325" y="1253931"/>
                  <a:pt x="6743042" y="1163948"/>
                  <a:pt x="6964748" y="1163948"/>
                </a:cubicBezTo>
                <a:cubicBezTo>
                  <a:pt x="7297307" y="1163948"/>
                  <a:pt x="7582641" y="1366410"/>
                  <a:pt x="7704524" y="1654953"/>
                </a:cubicBezTo>
                <a:lnTo>
                  <a:pt x="7709526" y="1668638"/>
                </a:lnTo>
                <a:lnTo>
                  <a:pt x="1201191" y="1668638"/>
                </a:lnTo>
                <a:lnTo>
                  <a:pt x="1201968" y="1667208"/>
                </a:lnTo>
                <a:lnTo>
                  <a:pt x="0" y="1667208"/>
                </a:lnTo>
                <a:lnTo>
                  <a:pt x="3800" y="1654953"/>
                </a:lnTo>
                <a:cubicBezTo>
                  <a:pt x="125682" y="1366410"/>
                  <a:pt x="411016" y="1163948"/>
                  <a:pt x="743575" y="1163948"/>
                </a:cubicBezTo>
                <a:cubicBezTo>
                  <a:pt x="992994" y="1163948"/>
                  <a:pt x="1215850" y="1277833"/>
                  <a:pt x="1363109" y="1456505"/>
                </a:cubicBezTo>
                <a:lnTo>
                  <a:pt x="1363813" y="1457497"/>
                </a:lnTo>
                <a:lnTo>
                  <a:pt x="1415296" y="1404865"/>
                </a:lnTo>
                <a:cubicBezTo>
                  <a:pt x="1629730" y="1210310"/>
                  <a:pt x="1914586" y="1091732"/>
                  <a:pt x="2227184" y="1091732"/>
                </a:cubicBezTo>
                <a:cubicBezTo>
                  <a:pt x="2435584" y="1091732"/>
                  <a:pt x="2631653" y="1144434"/>
                  <a:pt x="2802746" y="1237214"/>
                </a:cubicBezTo>
                <a:lnTo>
                  <a:pt x="2817917" y="1246665"/>
                </a:lnTo>
                <a:lnTo>
                  <a:pt x="2882085" y="1128787"/>
                </a:lnTo>
                <a:cubicBezTo>
                  <a:pt x="2997142" y="958973"/>
                  <a:pt x="3182017" y="840055"/>
                  <a:pt x="3395641" y="812979"/>
                </a:cubicBezTo>
                <a:lnTo>
                  <a:pt x="3415210" y="811748"/>
                </a:lnTo>
                <a:lnTo>
                  <a:pt x="3411309" y="773133"/>
                </a:lnTo>
                <a:cubicBezTo>
                  <a:pt x="3411309" y="638232"/>
                  <a:pt x="3466107" y="516103"/>
                  <a:pt x="3554704" y="427698"/>
                </a:cubicBezTo>
                <a:lnTo>
                  <a:pt x="3597829" y="392194"/>
                </a:lnTo>
                <a:lnTo>
                  <a:pt x="3583352" y="320723"/>
                </a:lnTo>
                <a:cubicBezTo>
                  <a:pt x="3583352" y="143593"/>
                  <a:pt x="3727420" y="0"/>
                  <a:pt x="3905137" y="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ooter Placeholder 92"/>
          <p:cNvSpPr>
            <a:spLocks noGrp="1"/>
          </p:cNvSpPr>
          <p:nvPr userDrawn="1">
            <p:ph type="ftr" sz="quarter" idx="14"/>
          </p:nvPr>
        </p:nvSpPr>
        <p:spPr/>
        <p:txBody>
          <a:bodyPr/>
          <a:lstStyle>
            <a:lvl1pPr>
              <a:defRPr>
                <a:solidFill>
                  <a:schemeClr val="accent4">
                    <a:lumMod val="75000"/>
                  </a:schemeClr>
                </a:solidFill>
              </a:defRPr>
            </a:lvl1pPr>
          </a:lstStyle>
          <a:p>
            <a:r>
              <a:rPr lang="en-US"/>
              <a:t>ALTARUM | Proprietary and Confidential</a:t>
            </a:r>
          </a:p>
        </p:txBody>
      </p:sp>
    </p:spTree>
    <p:extLst>
      <p:ext uri="{BB962C8B-B14F-4D97-AF65-F5344CB8AC3E}">
        <p14:creationId xmlns:p14="http://schemas.microsoft.com/office/powerpoint/2010/main" val="131127293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ALTARUM | Proprietary and Confidential</a:t>
            </a:r>
          </a:p>
        </p:txBody>
      </p:sp>
      <p:sp>
        <p:nvSpPr>
          <p:cNvPr id="4" name="Slide Number Placeholder 3"/>
          <p:cNvSpPr>
            <a:spLocks noGrp="1"/>
          </p:cNvSpPr>
          <p:nvPr>
            <p:ph type="sldNum" sz="quarter" idx="11"/>
          </p:nvPr>
        </p:nvSpPr>
        <p:spPr/>
        <p:txBody>
          <a:bodyPr/>
          <a:lstStyle/>
          <a:p>
            <a:fld id="{5D42FBCF-AC71-49E1-9070-FAF9A23C5D72}" type="slidenum">
              <a:rPr lang="en-US" smtClean="0"/>
              <a:pPr/>
              <a:t>‹#›</a:t>
            </a:fld>
            <a:endParaRPr lang="en-US"/>
          </a:p>
        </p:txBody>
      </p:sp>
    </p:spTree>
    <p:extLst>
      <p:ext uri="{BB962C8B-B14F-4D97-AF65-F5344CB8AC3E}">
        <p14:creationId xmlns:p14="http://schemas.microsoft.com/office/powerpoint/2010/main" val="102124616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Six Series slide - 1">
    <p:spTree>
      <p:nvGrpSpPr>
        <p:cNvPr id="1" name=""/>
        <p:cNvGrpSpPr/>
        <p:nvPr/>
      </p:nvGrpSpPr>
      <p:grpSpPr>
        <a:xfrm>
          <a:off x="0" y="0"/>
          <a:ext cx="0" cy="0"/>
          <a:chOff x="0" y="0"/>
          <a:chExt cx="0" cy="0"/>
        </a:xfrm>
      </p:grpSpPr>
      <p:sp>
        <p:nvSpPr>
          <p:cNvPr id="15" name="Pentagon 14"/>
          <p:cNvSpPr/>
          <p:nvPr userDrawn="1"/>
        </p:nvSpPr>
        <p:spPr>
          <a:xfrm>
            <a:off x="6890968" y="5806511"/>
            <a:ext cx="1415797" cy="36576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entagon 13"/>
          <p:cNvSpPr/>
          <p:nvPr userDrawn="1"/>
        </p:nvSpPr>
        <p:spPr>
          <a:xfrm>
            <a:off x="5632703" y="5806511"/>
            <a:ext cx="1463040" cy="365760"/>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endParaRPr>
          </a:p>
        </p:txBody>
      </p:sp>
      <p:sp>
        <p:nvSpPr>
          <p:cNvPr id="13" name="Pentagon 12"/>
          <p:cNvSpPr/>
          <p:nvPr userDrawn="1"/>
        </p:nvSpPr>
        <p:spPr>
          <a:xfrm>
            <a:off x="4378297" y="5806511"/>
            <a:ext cx="1463040" cy="36576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endParaRPr>
          </a:p>
        </p:txBody>
      </p:sp>
      <p:sp>
        <p:nvSpPr>
          <p:cNvPr id="12" name="Pentagon 11"/>
          <p:cNvSpPr/>
          <p:nvPr userDrawn="1"/>
        </p:nvSpPr>
        <p:spPr>
          <a:xfrm>
            <a:off x="3110639" y="5808192"/>
            <a:ext cx="1463040" cy="365760"/>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endParaRPr>
          </a:p>
        </p:txBody>
      </p:sp>
      <p:sp>
        <p:nvSpPr>
          <p:cNvPr id="11" name="Pentagon 10"/>
          <p:cNvSpPr/>
          <p:nvPr userDrawn="1"/>
        </p:nvSpPr>
        <p:spPr>
          <a:xfrm>
            <a:off x="1861767" y="5806511"/>
            <a:ext cx="1463040" cy="36576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endParaRPr>
          </a:p>
        </p:txBody>
      </p:sp>
      <p:sp>
        <p:nvSpPr>
          <p:cNvPr id="2" name="Pentagon 1"/>
          <p:cNvSpPr/>
          <p:nvPr userDrawn="1"/>
        </p:nvSpPr>
        <p:spPr>
          <a:xfrm>
            <a:off x="603502" y="5806511"/>
            <a:ext cx="1463040" cy="365760"/>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endParaRPr>
          </a:p>
        </p:txBody>
      </p:sp>
      <p:sp>
        <p:nvSpPr>
          <p:cNvPr id="3" name="Content Placeholder 2"/>
          <p:cNvSpPr>
            <a:spLocks noGrp="1"/>
          </p:cNvSpPr>
          <p:nvPr>
            <p:ph idx="1"/>
          </p:nvPr>
        </p:nvSpPr>
        <p:spPr>
          <a:xfrm>
            <a:off x="603504" y="1527048"/>
            <a:ext cx="10972800" cy="3445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CA5EEED-C7C9-4C7B-8D20-D1B182A18EAB}" type="slidenum">
              <a:rPr lang="en-US" smtClean="0"/>
              <a:t>‹#›</a:t>
            </a:fld>
            <a:endParaRPr lang="en-US"/>
          </a:p>
        </p:txBody>
      </p:sp>
      <p:grpSp>
        <p:nvGrpSpPr>
          <p:cNvPr id="16" name="Group 15"/>
          <p:cNvGrpSpPr/>
          <p:nvPr userDrawn="1"/>
        </p:nvGrpSpPr>
        <p:grpSpPr bwMode="black">
          <a:xfrm>
            <a:off x="10835640" y="731520"/>
            <a:ext cx="536927" cy="364623"/>
            <a:chOff x="7477125" y="-211008"/>
            <a:chExt cx="5486400" cy="3725775"/>
          </a:xfrm>
        </p:grpSpPr>
        <p:sp>
          <p:nvSpPr>
            <p:cNvPr id="17" name="Freeform 5"/>
            <p:cNvSpPr>
              <a:spLocks/>
            </p:cNvSpPr>
            <p:nvPr userDrawn="1"/>
          </p:nvSpPr>
          <p:spPr bwMode="black">
            <a:xfrm>
              <a:off x="7477125" y="-211008"/>
              <a:ext cx="3538117"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
            <p:cNvSpPr>
              <a:spLocks/>
            </p:cNvSpPr>
            <p:nvPr userDrawn="1"/>
          </p:nvSpPr>
          <p:spPr bwMode="black">
            <a:xfrm>
              <a:off x="9093315" y="659816"/>
              <a:ext cx="3870210" cy="2544998"/>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 name="Title 7"/>
          <p:cNvSpPr>
            <a:spLocks noGrp="1"/>
          </p:cNvSpPr>
          <p:nvPr>
            <p:ph type="title"/>
          </p:nvPr>
        </p:nvSpPr>
        <p:spPr>
          <a:xfrm>
            <a:off x="603503" y="475488"/>
            <a:ext cx="10058400" cy="685800"/>
          </a:xfrm>
        </p:spPr>
        <p:txBody>
          <a:bodyPr/>
          <a:lstStyle/>
          <a:p>
            <a:r>
              <a:rPr lang="en-US"/>
              <a:t>Click to edit Master title style</a:t>
            </a:r>
          </a:p>
        </p:txBody>
      </p:sp>
      <p:sp>
        <p:nvSpPr>
          <p:cNvPr id="9" name="Footer Placeholder 8"/>
          <p:cNvSpPr>
            <a:spLocks noGrp="1"/>
          </p:cNvSpPr>
          <p:nvPr>
            <p:ph type="ftr" sz="quarter" idx="13"/>
          </p:nvPr>
        </p:nvSpPr>
        <p:spPr/>
        <p:txBody>
          <a:bodyPr/>
          <a:lstStyle/>
          <a:p>
            <a:r>
              <a:rPr lang="en-US"/>
              <a:t>ALTARUM | Proprietary and Confidential</a:t>
            </a:r>
          </a:p>
        </p:txBody>
      </p:sp>
      <p:sp>
        <p:nvSpPr>
          <p:cNvPr id="21" name="Freeform 5"/>
          <p:cNvSpPr>
            <a:spLocks noChangeAspect="1" noEditPoints="1"/>
          </p:cNvSpPr>
          <p:nvPr userDrawn="1"/>
        </p:nvSpPr>
        <p:spPr bwMode="auto">
          <a:xfrm>
            <a:off x="1004224" y="5174767"/>
            <a:ext cx="365760" cy="546723"/>
          </a:xfrm>
          <a:custGeom>
            <a:avLst/>
            <a:gdLst>
              <a:gd name="T0" fmla="*/ 400 w 800"/>
              <a:gd name="T1" fmla="*/ 0 h 1200"/>
              <a:gd name="T2" fmla="*/ 0 w 800"/>
              <a:gd name="T3" fmla="*/ 400 h 1200"/>
              <a:gd name="T4" fmla="*/ 400 w 800"/>
              <a:gd name="T5" fmla="*/ 1200 h 1200"/>
              <a:gd name="T6" fmla="*/ 800 w 800"/>
              <a:gd name="T7" fmla="*/ 400 h 1200"/>
              <a:gd name="T8" fmla="*/ 400 w 800"/>
              <a:gd name="T9" fmla="*/ 0 h 1200"/>
              <a:gd name="T10" fmla="*/ 400 w 800"/>
              <a:gd name="T11" fmla="*/ 585 h 1200"/>
              <a:gd name="T12" fmla="*/ 200 w 800"/>
              <a:gd name="T13" fmla="*/ 385 h 1200"/>
              <a:gd name="T14" fmla="*/ 400 w 800"/>
              <a:gd name="T15" fmla="*/ 185 h 1200"/>
              <a:gd name="T16" fmla="*/ 600 w 800"/>
              <a:gd name="T17" fmla="*/ 385 h 1200"/>
              <a:gd name="T18" fmla="*/ 400 w 800"/>
              <a:gd name="T19" fmla="*/ 585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0" h="1200">
                <a:moveTo>
                  <a:pt x="400" y="0"/>
                </a:moveTo>
                <a:cubicBezTo>
                  <a:pt x="179" y="0"/>
                  <a:pt x="0" y="179"/>
                  <a:pt x="0" y="400"/>
                </a:cubicBezTo>
                <a:cubicBezTo>
                  <a:pt x="0" y="621"/>
                  <a:pt x="400" y="1200"/>
                  <a:pt x="400" y="1200"/>
                </a:cubicBezTo>
                <a:cubicBezTo>
                  <a:pt x="400" y="1200"/>
                  <a:pt x="800" y="621"/>
                  <a:pt x="800" y="400"/>
                </a:cubicBezTo>
                <a:cubicBezTo>
                  <a:pt x="800" y="179"/>
                  <a:pt x="621" y="0"/>
                  <a:pt x="400" y="0"/>
                </a:cubicBezTo>
                <a:close/>
                <a:moveTo>
                  <a:pt x="400" y="585"/>
                </a:moveTo>
                <a:cubicBezTo>
                  <a:pt x="290" y="585"/>
                  <a:pt x="200" y="496"/>
                  <a:pt x="200" y="385"/>
                </a:cubicBezTo>
                <a:cubicBezTo>
                  <a:pt x="200" y="275"/>
                  <a:pt x="290" y="185"/>
                  <a:pt x="400" y="185"/>
                </a:cubicBezTo>
                <a:cubicBezTo>
                  <a:pt x="510" y="185"/>
                  <a:pt x="600" y="275"/>
                  <a:pt x="600" y="385"/>
                </a:cubicBezTo>
                <a:cubicBezTo>
                  <a:pt x="600" y="496"/>
                  <a:pt x="510" y="585"/>
                  <a:pt x="400" y="585"/>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Text Placeholder 27"/>
          <p:cNvSpPr>
            <a:spLocks noGrp="1"/>
          </p:cNvSpPr>
          <p:nvPr>
            <p:ph type="body" sz="quarter" idx="14" hasCustomPrompt="1"/>
          </p:nvPr>
        </p:nvSpPr>
        <p:spPr>
          <a:xfrm>
            <a:off x="630397" y="5852231"/>
            <a:ext cx="1188720" cy="274320"/>
          </a:xfrm>
        </p:spPr>
        <p:txBody>
          <a:bodyPr anchor="ctr" anchorCtr="0"/>
          <a:lstStyle>
            <a:lvl1pPr marL="0" indent="0" algn="ctr">
              <a:buNone/>
              <a:defRPr sz="1600" b="1">
                <a:solidFill>
                  <a:schemeClr val="bg1"/>
                </a:solidFill>
                <a:latin typeface="Calibri" panose="020F0502020204030204" pitchFamily="34" charset="0"/>
              </a:defRPr>
            </a:lvl1pPr>
          </a:lstStyle>
          <a:p>
            <a:pPr lvl="0"/>
            <a:r>
              <a:rPr lang="en-US"/>
              <a:t>2016</a:t>
            </a:r>
          </a:p>
        </p:txBody>
      </p:sp>
      <p:sp>
        <p:nvSpPr>
          <p:cNvPr id="30" name="Text Placeholder 27"/>
          <p:cNvSpPr>
            <a:spLocks noGrp="1"/>
          </p:cNvSpPr>
          <p:nvPr>
            <p:ph type="body" sz="quarter" idx="15" hasCustomPrompt="1"/>
          </p:nvPr>
        </p:nvSpPr>
        <p:spPr>
          <a:xfrm>
            <a:off x="1886146" y="5853121"/>
            <a:ext cx="1188720" cy="274320"/>
          </a:xfrm>
        </p:spPr>
        <p:txBody>
          <a:bodyPr anchor="ctr" anchorCtr="0"/>
          <a:lstStyle>
            <a:lvl1pPr marL="0" indent="0" algn="ctr">
              <a:buNone/>
              <a:defRPr sz="1600" b="1">
                <a:solidFill>
                  <a:schemeClr val="bg1"/>
                </a:solidFill>
                <a:latin typeface="Calibri" panose="020F0502020204030204" pitchFamily="34" charset="0"/>
              </a:defRPr>
            </a:lvl1pPr>
          </a:lstStyle>
          <a:p>
            <a:pPr lvl="0"/>
            <a:r>
              <a:rPr lang="en-US"/>
              <a:t>2017</a:t>
            </a:r>
          </a:p>
        </p:txBody>
      </p:sp>
      <p:sp>
        <p:nvSpPr>
          <p:cNvPr id="31" name="Text Placeholder 27"/>
          <p:cNvSpPr>
            <a:spLocks noGrp="1"/>
          </p:cNvSpPr>
          <p:nvPr>
            <p:ph type="body" sz="quarter" idx="16" hasCustomPrompt="1"/>
          </p:nvPr>
        </p:nvSpPr>
        <p:spPr>
          <a:xfrm>
            <a:off x="3141895" y="5857518"/>
            <a:ext cx="1188720" cy="274320"/>
          </a:xfrm>
        </p:spPr>
        <p:txBody>
          <a:bodyPr anchor="ctr" anchorCtr="0"/>
          <a:lstStyle>
            <a:lvl1pPr marL="0" indent="0" algn="ctr">
              <a:buNone/>
              <a:defRPr sz="1600" b="1">
                <a:solidFill>
                  <a:schemeClr val="bg1"/>
                </a:solidFill>
                <a:latin typeface="Calibri" panose="020F0502020204030204" pitchFamily="34" charset="0"/>
              </a:defRPr>
            </a:lvl1pPr>
          </a:lstStyle>
          <a:p>
            <a:pPr lvl="0"/>
            <a:r>
              <a:rPr lang="en-US"/>
              <a:t>2018</a:t>
            </a:r>
          </a:p>
        </p:txBody>
      </p:sp>
      <p:sp>
        <p:nvSpPr>
          <p:cNvPr id="33" name="Text Placeholder 27"/>
          <p:cNvSpPr>
            <a:spLocks noGrp="1"/>
          </p:cNvSpPr>
          <p:nvPr>
            <p:ph type="body" sz="quarter" idx="17" hasCustomPrompt="1"/>
          </p:nvPr>
        </p:nvSpPr>
        <p:spPr>
          <a:xfrm>
            <a:off x="4397644" y="5853121"/>
            <a:ext cx="1188720" cy="274320"/>
          </a:xfrm>
        </p:spPr>
        <p:txBody>
          <a:bodyPr anchor="ctr" anchorCtr="0"/>
          <a:lstStyle>
            <a:lvl1pPr marL="0" indent="0" algn="ctr">
              <a:buNone/>
              <a:defRPr sz="1600" b="1">
                <a:solidFill>
                  <a:schemeClr val="bg1"/>
                </a:solidFill>
                <a:latin typeface="Calibri" panose="020F0502020204030204" pitchFamily="34" charset="0"/>
              </a:defRPr>
            </a:lvl1pPr>
          </a:lstStyle>
          <a:p>
            <a:pPr lvl="0"/>
            <a:r>
              <a:rPr lang="en-US"/>
              <a:t>2019</a:t>
            </a:r>
          </a:p>
        </p:txBody>
      </p:sp>
      <p:sp>
        <p:nvSpPr>
          <p:cNvPr id="34" name="Text Placeholder 27"/>
          <p:cNvSpPr>
            <a:spLocks noGrp="1"/>
          </p:cNvSpPr>
          <p:nvPr>
            <p:ph type="body" sz="quarter" idx="18" hasCustomPrompt="1"/>
          </p:nvPr>
        </p:nvSpPr>
        <p:spPr>
          <a:xfrm>
            <a:off x="5653393" y="5852231"/>
            <a:ext cx="1188720" cy="274320"/>
          </a:xfrm>
        </p:spPr>
        <p:txBody>
          <a:bodyPr anchor="ctr" anchorCtr="0"/>
          <a:lstStyle>
            <a:lvl1pPr marL="0" indent="0" algn="ctr">
              <a:buNone/>
              <a:defRPr sz="1600" b="1">
                <a:solidFill>
                  <a:schemeClr val="bg1"/>
                </a:solidFill>
                <a:latin typeface="Calibri" panose="020F0502020204030204" pitchFamily="34" charset="0"/>
              </a:defRPr>
            </a:lvl1pPr>
          </a:lstStyle>
          <a:p>
            <a:pPr lvl="0"/>
            <a:r>
              <a:rPr lang="en-US"/>
              <a:t>2020</a:t>
            </a:r>
          </a:p>
        </p:txBody>
      </p:sp>
      <p:sp>
        <p:nvSpPr>
          <p:cNvPr id="35" name="Text Placeholder 27"/>
          <p:cNvSpPr>
            <a:spLocks noGrp="1"/>
          </p:cNvSpPr>
          <p:nvPr>
            <p:ph type="body" sz="quarter" idx="19" hasCustomPrompt="1"/>
          </p:nvPr>
        </p:nvSpPr>
        <p:spPr>
          <a:xfrm>
            <a:off x="6909143" y="5852231"/>
            <a:ext cx="1188720" cy="274320"/>
          </a:xfrm>
        </p:spPr>
        <p:txBody>
          <a:bodyPr anchor="ctr" anchorCtr="0"/>
          <a:lstStyle>
            <a:lvl1pPr marL="0" indent="0" algn="ctr">
              <a:buNone/>
              <a:defRPr sz="1600" b="1">
                <a:solidFill>
                  <a:schemeClr val="bg1"/>
                </a:solidFill>
                <a:latin typeface="+mn-lt"/>
              </a:defRPr>
            </a:lvl1pPr>
          </a:lstStyle>
          <a:p>
            <a:pPr lvl="0"/>
            <a:r>
              <a:rPr lang="en-US"/>
              <a:t>2021</a:t>
            </a:r>
          </a:p>
        </p:txBody>
      </p:sp>
    </p:spTree>
    <p:extLst>
      <p:ext uri="{BB962C8B-B14F-4D97-AF65-F5344CB8AC3E}">
        <p14:creationId xmlns:p14="http://schemas.microsoft.com/office/powerpoint/2010/main" val="317722042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Six Series slide - 2">
    <p:spTree>
      <p:nvGrpSpPr>
        <p:cNvPr id="1" name=""/>
        <p:cNvGrpSpPr/>
        <p:nvPr/>
      </p:nvGrpSpPr>
      <p:grpSpPr>
        <a:xfrm>
          <a:off x="0" y="0"/>
          <a:ext cx="0" cy="0"/>
          <a:chOff x="0" y="0"/>
          <a:chExt cx="0" cy="0"/>
        </a:xfrm>
      </p:grpSpPr>
      <p:sp>
        <p:nvSpPr>
          <p:cNvPr id="15" name="Pentagon 14"/>
          <p:cNvSpPr/>
          <p:nvPr userDrawn="1"/>
        </p:nvSpPr>
        <p:spPr>
          <a:xfrm>
            <a:off x="6890968" y="5806511"/>
            <a:ext cx="1415797" cy="36576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latin typeface="+mn-lt"/>
            </a:endParaRPr>
          </a:p>
        </p:txBody>
      </p:sp>
      <p:sp>
        <p:nvSpPr>
          <p:cNvPr id="14" name="Pentagon 13"/>
          <p:cNvSpPr/>
          <p:nvPr userDrawn="1"/>
        </p:nvSpPr>
        <p:spPr>
          <a:xfrm>
            <a:off x="5632703" y="5806511"/>
            <a:ext cx="1463040" cy="365760"/>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latin typeface="+mn-lt"/>
            </a:endParaRPr>
          </a:p>
        </p:txBody>
      </p:sp>
      <p:sp>
        <p:nvSpPr>
          <p:cNvPr id="13" name="Pentagon 12"/>
          <p:cNvSpPr/>
          <p:nvPr userDrawn="1"/>
        </p:nvSpPr>
        <p:spPr>
          <a:xfrm>
            <a:off x="4378297" y="5806511"/>
            <a:ext cx="1463040" cy="36576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latin typeface="+mn-lt"/>
            </a:endParaRPr>
          </a:p>
        </p:txBody>
      </p:sp>
      <p:sp>
        <p:nvSpPr>
          <p:cNvPr id="12" name="Pentagon 11"/>
          <p:cNvSpPr/>
          <p:nvPr userDrawn="1"/>
        </p:nvSpPr>
        <p:spPr>
          <a:xfrm>
            <a:off x="3110639" y="5808192"/>
            <a:ext cx="1463040" cy="365760"/>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latin typeface="+mn-lt"/>
            </a:endParaRPr>
          </a:p>
        </p:txBody>
      </p:sp>
      <p:sp>
        <p:nvSpPr>
          <p:cNvPr id="11" name="Pentagon 10"/>
          <p:cNvSpPr/>
          <p:nvPr userDrawn="1"/>
        </p:nvSpPr>
        <p:spPr>
          <a:xfrm>
            <a:off x="1861767" y="5806511"/>
            <a:ext cx="1463040" cy="36576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latin typeface="+mn-lt"/>
            </a:endParaRPr>
          </a:p>
        </p:txBody>
      </p:sp>
      <p:sp>
        <p:nvSpPr>
          <p:cNvPr id="2" name="Pentagon 1"/>
          <p:cNvSpPr/>
          <p:nvPr userDrawn="1"/>
        </p:nvSpPr>
        <p:spPr>
          <a:xfrm>
            <a:off x="603502" y="5806511"/>
            <a:ext cx="1463040" cy="365760"/>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latin typeface="+mn-lt"/>
            </a:endParaRPr>
          </a:p>
        </p:txBody>
      </p:sp>
      <p:sp>
        <p:nvSpPr>
          <p:cNvPr id="3" name="Content Placeholder 2"/>
          <p:cNvSpPr>
            <a:spLocks noGrp="1"/>
          </p:cNvSpPr>
          <p:nvPr>
            <p:ph idx="1"/>
          </p:nvPr>
        </p:nvSpPr>
        <p:spPr>
          <a:xfrm>
            <a:off x="603504" y="1527048"/>
            <a:ext cx="10972800" cy="3445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CA5EEED-C7C9-4C7B-8D20-D1B182A18EAB}" type="slidenum">
              <a:rPr lang="en-US" smtClean="0"/>
              <a:t>‹#›</a:t>
            </a:fld>
            <a:endParaRPr lang="en-US"/>
          </a:p>
        </p:txBody>
      </p:sp>
      <p:grpSp>
        <p:nvGrpSpPr>
          <p:cNvPr id="16" name="Group 15"/>
          <p:cNvGrpSpPr/>
          <p:nvPr userDrawn="1"/>
        </p:nvGrpSpPr>
        <p:grpSpPr bwMode="black">
          <a:xfrm>
            <a:off x="10835640" y="731520"/>
            <a:ext cx="536927" cy="364623"/>
            <a:chOff x="7477125" y="-211008"/>
            <a:chExt cx="5486400" cy="3725775"/>
          </a:xfrm>
        </p:grpSpPr>
        <p:sp>
          <p:nvSpPr>
            <p:cNvPr id="17" name="Freeform 5"/>
            <p:cNvSpPr>
              <a:spLocks/>
            </p:cNvSpPr>
            <p:nvPr userDrawn="1"/>
          </p:nvSpPr>
          <p:spPr bwMode="black">
            <a:xfrm>
              <a:off x="7477125" y="-211008"/>
              <a:ext cx="3538117"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
            <p:cNvSpPr>
              <a:spLocks/>
            </p:cNvSpPr>
            <p:nvPr userDrawn="1"/>
          </p:nvSpPr>
          <p:spPr bwMode="black">
            <a:xfrm>
              <a:off x="9093315" y="659816"/>
              <a:ext cx="3870210" cy="2544998"/>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 name="Title 7"/>
          <p:cNvSpPr>
            <a:spLocks noGrp="1"/>
          </p:cNvSpPr>
          <p:nvPr>
            <p:ph type="title"/>
          </p:nvPr>
        </p:nvSpPr>
        <p:spPr>
          <a:xfrm>
            <a:off x="603503" y="475488"/>
            <a:ext cx="10058400" cy="685800"/>
          </a:xfrm>
        </p:spPr>
        <p:txBody>
          <a:bodyPr/>
          <a:lstStyle/>
          <a:p>
            <a:r>
              <a:rPr lang="en-US"/>
              <a:t>Click to edit Master title style</a:t>
            </a:r>
          </a:p>
        </p:txBody>
      </p:sp>
      <p:sp>
        <p:nvSpPr>
          <p:cNvPr id="9" name="Footer Placeholder 8"/>
          <p:cNvSpPr>
            <a:spLocks noGrp="1"/>
          </p:cNvSpPr>
          <p:nvPr>
            <p:ph type="ftr" sz="quarter" idx="13"/>
          </p:nvPr>
        </p:nvSpPr>
        <p:spPr/>
        <p:txBody>
          <a:bodyPr/>
          <a:lstStyle/>
          <a:p>
            <a:r>
              <a:rPr lang="en-US"/>
              <a:t>ALTARUM | Proprietary and Confidential</a:t>
            </a:r>
          </a:p>
        </p:txBody>
      </p:sp>
      <p:sp>
        <p:nvSpPr>
          <p:cNvPr id="22" name="Freeform 5"/>
          <p:cNvSpPr>
            <a:spLocks noChangeAspect="1" noEditPoints="1"/>
          </p:cNvSpPr>
          <p:nvPr userDrawn="1"/>
        </p:nvSpPr>
        <p:spPr bwMode="auto">
          <a:xfrm>
            <a:off x="2252761" y="5174767"/>
            <a:ext cx="365760" cy="546723"/>
          </a:xfrm>
          <a:custGeom>
            <a:avLst/>
            <a:gdLst>
              <a:gd name="T0" fmla="*/ 400 w 800"/>
              <a:gd name="T1" fmla="*/ 0 h 1200"/>
              <a:gd name="T2" fmla="*/ 0 w 800"/>
              <a:gd name="T3" fmla="*/ 400 h 1200"/>
              <a:gd name="T4" fmla="*/ 400 w 800"/>
              <a:gd name="T5" fmla="*/ 1200 h 1200"/>
              <a:gd name="T6" fmla="*/ 800 w 800"/>
              <a:gd name="T7" fmla="*/ 400 h 1200"/>
              <a:gd name="T8" fmla="*/ 400 w 800"/>
              <a:gd name="T9" fmla="*/ 0 h 1200"/>
              <a:gd name="T10" fmla="*/ 400 w 800"/>
              <a:gd name="T11" fmla="*/ 585 h 1200"/>
              <a:gd name="T12" fmla="*/ 200 w 800"/>
              <a:gd name="T13" fmla="*/ 385 h 1200"/>
              <a:gd name="T14" fmla="*/ 400 w 800"/>
              <a:gd name="T15" fmla="*/ 185 h 1200"/>
              <a:gd name="T16" fmla="*/ 600 w 800"/>
              <a:gd name="T17" fmla="*/ 385 h 1200"/>
              <a:gd name="T18" fmla="*/ 400 w 800"/>
              <a:gd name="T19" fmla="*/ 585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0" h="1200">
                <a:moveTo>
                  <a:pt x="400" y="0"/>
                </a:moveTo>
                <a:cubicBezTo>
                  <a:pt x="179" y="0"/>
                  <a:pt x="0" y="179"/>
                  <a:pt x="0" y="400"/>
                </a:cubicBezTo>
                <a:cubicBezTo>
                  <a:pt x="0" y="621"/>
                  <a:pt x="400" y="1200"/>
                  <a:pt x="400" y="1200"/>
                </a:cubicBezTo>
                <a:cubicBezTo>
                  <a:pt x="400" y="1200"/>
                  <a:pt x="800" y="621"/>
                  <a:pt x="800" y="400"/>
                </a:cubicBezTo>
                <a:cubicBezTo>
                  <a:pt x="800" y="179"/>
                  <a:pt x="621" y="0"/>
                  <a:pt x="400" y="0"/>
                </a:cubicBezTo>
                <a:close/>
                <a:moveTo>
                  <a:pt x="400" y="585"/>
                </a:moveTo>
                <a:cubicBezTo>
                  <a:pt x="290" y="585"/>
                  <a:pt x="200" y="496"/>
                  <a:pt x="200" y="385"/>
                </a:cubicBezTo>
                <a:cubicBezTo>
                  <a:pt x="200" y="275"/>
                  <a:pt x="290" y="185"/>
                  <a:pt x="400" y="185"/>
                </a:cubicBezTo>
                <a:cubicBezTo>
                  <a:pt x="510" y="185"/>
                  <a:pt x="600" y="275"/>
                  <a:pt x="600" y="385"/>
                </a:cubicBezTo>
                <a:cubicBezTo>
                  <a:pt x="600" y="496"/>
                  <a:pt x="510" y="585"/>
                  <a:pt x="400" y="58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Text Placeholder 27"/>
          <p:cNvSpPr>
            <a:spLocks noGrp="1"/>
          </p:cNvSpPr>
          <p:nvPr>
            <p:ph type="body" sz="quarter" idx="14" hasCustomPrompt="1"/>
          </p:nvPr>
        </p:nvSpPr>
        <p:spPr>
          <a:xfrm>
            <a:off x="630397" y="5852231"/>
            <a:ext cx="1188720" cy="274320"/>
          </a:xfrm>
        </p:spPr>
        <p:txBody>
          <a:bodyPr anchor="ctr" anchorCtr="0"/>
          <a:lstStyle>
            <a:lvl1pPr marL="0" indent="0" algn="ctr">
              <a:buNone/>
              <a:defRPr sz="1600" b="1">
                <a:solidFill>
                  <a:schemeClr val="bg1"/>
                </a:solidFill>
                <a:latin typeface="Calibri" panose="020F0502020204030204" pitchFamily="34" charset="0"/>
              </a:defRPr>
            </a:lvl1pPr>
          </a:lstStyle>
          <a:p>
            <a:pPr lvl="0"/>
            <a:r>
              <a:rPr lang="en-US"/>
              <a:t>2016</a:t>
            </a:r>
          </a:p>
        </p:txBody>
      </p:sp>
      <p:sp>
        <p:nvSpPr>
          <p:cNvPr id="30" name="Text Placeholder 27"/>
          <p:cNvSpPr>
            <a:spLocks noGrp="1"/>
          </p:cNvSpPr>
          <p:nvPr>
            <p:ph type="body" sz="quarter" idx="15" hasCustomPrompt="1"/>
          </p:nvPr>
        </p:nvSpPr>
        <p:spPr>
          <a:xfrm>
            <a:off x="1886146" y="5853121"/>
            <a:ext cx="1188720" cy="274320"/>
          </a:xfrm>
        </p:spPr>
        <p:txBody>
          <a:bodyPr anchor="ctr" anchorCtr="0"/>
          <a:lstStyle>
            <a:lvl1pPr marL="0" indent="0" algn="ctr">
              <a:buNone/>
              <a:defRPr sz="1600" b="1">
                <a:solidFill>
                  <a:schemeClr val="bg1"/>
                </a:solidFill>
                <a:latin typeface="Calibri" panose="020F0502020204030204" pitchFamily="34" charset="0"/>
              </a:defRPr>
            </a:lvl1pPr>
          </a:lstStyle>
          <a:p>
            <a:pPr lvl="0"/>
            <a:r>
              <a:rPr lang="en-US"/>
              <a:t>2017</a:t>
            </a:r>
          </a:p>
        </p:txBody>
      </p:sp>
      <p:sp>
        <p:nvSpPr>
          <p:cNvPr id="31" name="Text Placeholder 27"/>
          <p:cNvSpPr>
            <a:spLocks noGrp="1"/>
          </p:cNvSpPr>
          <p:nvPr>
            <p:ph type="body" sz="quarter" idx="16" hasCustomPrompt="1"/>
          </p:nvPr>
        </p:nvSpPr>
        <p:spPr>
          <a:xfrm>
            <a:off x="3141895" y="5857518"/>
            <a:ext cx="1188720" cy="274320"/>
          </a:xfrm>
        </p:spPr>
        <p:txBody>
          <a:bodyPr anchor="ctr" anchorCtr="0"/>
          <a:lstStyle>
            <a:lvl1pPr marL="0" indent="0" algn="ctr">
              <a:buNone/>
              <a:defRPr sz="1600" b="1">
                <a:solidFill>
                  <a:schemeClr val="bg1"/>
                </a:solidFill>
                <a:latin typeface="Calibri" panose="020F0502020204030204" pitchFamily="34" charset="0"/>
              </a:defRPr>
            </a:lvl1pPr>
          </a:lstStyle>
          <a:p>
            <a:pPr lvl="0"/>
            <a:r>
              <a:rPr lang="en-US"/>
              <a:t>2018</a:t>
            </a:r>
          </a:p>
        </p:txBody>
      </p:sp>
      <p:sp>
        <p:nvSpPr>
          <p:cNvPr id="33" name="Text Placeholder 27"/>
          <p:cNvSpPr>
            <a:spLocks noGrp="1"/>
          </p:cNvSpPr>
          <p:nvPr>
            <p:ph type="body" sz="quarter" idx="17" hasCustomPrompt="1"/>
          </p:nvPr>
        </p:nvSpPr>
        <p:spPr>
          <a:xfrm>
            <a:off x="4397644" y="5853121"/>
            <a:ext cx="1188720" cy="274320"/>
          </a:xfrm>
        </p:spPr>
        <p:txBody>
          <a:bodyPr anchor="ctr" anchorCtr="0"/>
          <a:lstStyle>
            <a:lvl1pPr marL="0" indent="0" algn="ctr">
              <a:buNone/>
              <a:defRPr sz="1600" b="1">
                <a:solidFill>
                  <a:schemeClr val="bg1"/>
                </a:solidFill>
                <a:latin typeface="Calibri" panose="020F0502020204030204" pitchFamily="34" charset="0"/>
              </a:defRPr>
            </a:lvl1pPr>
          </a:lstStyle>
          <a:p>
            <a:pPr lvl="0"/>
            <a:r>
              <a:rPr lang="en-US"/>
              <a:t>2019</a:t>
            </a:r>
          </a:p>
        </p:txBody>
      </p:sp>
      <p:sp>
        <p:nvSpPr>
          <p:cNvPr id="34" name="Text Placeholder 27"/>
          <p:cNvSpPr>
            <a:spLocks noGrp="1"/>
          </p:cNvSpPr>
          <p:nvPr>
            <p:ph type="body" sz="quarter" idx="18" hasCustomPrompt="1"/>
          </p:nvPr>
        </p:nvSpPr>
        <p:spPr>
          <a:xfrm>
            <a:off x="5653393" y="5852231"/>
            <a:ext cx="1188720" cy="274320"/>
          </a:xfrm>
        </p:spPr>
        <p:txBody>
          <a:bodyPr anchor="ctr" anchorCtr="0"/>
          <a:lstStyle>
            <a:lvl1pPr marL="0" indent="0" algn="ctr">
              <a:buNone/>
              <a:defRPr sz="1600" b="1">
                <a:solidFill>
                  <a:schemeClr val="bg1"/>
                </a:solidFill>
                <a:latin typeface="Calibri" panose="020F0502020204030204" pitchFamily="34" charset="0"/>
              </a:defRPr>
            </a:lvl1pPr>
          </a:lstStyle>
          <a:p>
            <a:pPr lvl="0"/>
            <a:r>
              <a:rPr lang="en-US"/>
              <a:t>2020</a:t>
            </a:r>
          </a:p>
        </p:txBody>
      </p:sp>
      <p:sp>
        <p:nvSpPr>
          <p:cNvPr id="35" name="Text Placeholder 27"/>
          <p:cNvSpPr>
            <a:spLocks noGrp="1"/>
          </p:cNvSpPr>
          <p:nvPr>
            <p:ph type="body" sz="quarter" idx="19" hasCustomPrompt="1"/>
          </p:nvPr>
        </p:nvSpPr>
        <p:spPr>
          <a:xfrm>
            <a:off x="6909143" y="5852231"/>
            <a:ext cx="1188720" cy="274320"/>
          </a:xfrm>
        </p:spPr>
        <p:txBody>
          <a:bodyPr anchor="ctr" anchorCtr="0"/>
          <a:lstStyle>
            <a:lvl1pPr marL="0" indent="0" algn="ctr">
              <a:buNone/>
              <a:defRPr sz="1600" b="1">
                <a:solidFill>
                  <a:schemeClr val="bg1"/>
                </a:solidFill>
                <a:latin typeface="Calibri" panose="020F0502020204030204" pitchFamily="34" charset="0"/>
              </a:defRPr>
            </a:lvl1pPr>
          </a:lstStyle>
          <a:p>
            <a:pPr lvl="0"/>
            <a:r>
              <a:rPr lang="en-US"/>
              <a:t>2021</a:t>
            </a:r>
          </a:p>
        </p:txBody>
      </p:sp>
    </p:spTree>
    <p:extLst>
      <p:ext uri="{BB962C8B-B14F-4D97-AF65-F5344CB8AC3E}">
        <p14:creationId xmlns:p14="http://schemas.microsoft.com/office/powerpoint/2010/main" val="3987524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with image">
    <p:bg>
      <p:bgPr>
        <a:solidFill>
          <a:schemeClr val="accent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E43392A8-39E4-3E44-83DC-598920090C7B}"/>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b="62722"/>
          <a:stretch/>
        </p:blipFill>
        <p:spPr>
          <a:xfrm rot="900000">
            <a:off x="-8252693" y="1955999"/>
            <a:ext cx="17305491" cy="6451202"/>
          </a:xfrm>
          <a:prstGeom prst="rect">
            <a:avLst/>
          </a:prstGeom>
        </p:spPr>
      </p:pic>
      <p:sp>
        <p:nvSpPr>
          <p:cNvPr id="8" name="Rectangle 7">
            <a:extLst>
              <a:ext uri="{FF2B5EF4-FFF2-40B4-BE49-F238E27FC236}">
                <a16:creationId xmlns:a16="http://schemas.microsoft.com/office/drawing/2014/main" id="{DD3CEA1C-6C5B-1B45-AF29-28EEDA22FE44}"/>
              </a:ext>
            </a:extLst>
          </p:cNvPr>
          <p:cNvSpPr/>
          <p:nvPr userDrawn="1"/>
        </p:nvSpPr>
        <p:spPr>
          <a:xfrm>
            <a:off x="0" y="5259978"/>
            <a:ext cx="12192000" cy="1598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616491" y="1271014"/>
            <a:ext cx="5479510" cy="2246811"/>
          </a:xfrm>
        </p:spPr>
        <p:txBody>
          <a:bodyPr lIns="0" tIns="0" rIns="0" bIns="0" anchor="b" anchorCtr="0">
            <a:noAutofit/>
          </a:bodyPr>
          <a:lstStyle>
            <a:lvl1pPr>
              <a:defRPr sz="5000" b="0">
                <a:solidFill>
                  <a:schemeClr val="bg1"/>
                </a:solidFill>
              </a:defRPr>
            </a:lvl1pPr>
          </a:lstStyle>
          <a:p>
            <a:r>
              <a:rPr lang="en-US"/>
              <a:t>Click to edit Master title style </a:t>
            </a:r>
          </a:p>
        </p:txBody>
      </p:sp>
      <p:pic>
        <p:nvPicPr>
          <p:cNvPr id="9" name="Graphic 8">
            <a:extLst>
              <a:ext uri="{FF2B5EF4-FFF2-40B4-BE49-F238E27FC236}">
                <a16:creationId xmlns:a16="http://schemas.microsoft.com/office/drawing/2014/main" id="{5C00454C-C7EB-5C48-BC8F-E0A004A49B8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83141" y="5581325"/>
            <a:ext cx="2736310" cy="865670"/>
          </a:xfrm>
          <a:prstGeom prst="rect">
            <a:avLst/>
          </a:prstGeom>
        </p:spPr>
      </p:pic>
      <p:sp>
        <p:nvSpPr>
          <p:cNvPr id="10" name="TextBox 9">
            <a:extLst>
              <a:ext uri="{FF2B5EF4-FFF2-40B4-BE49-F238E27FC236}">
                <a16:creationId xmlns:a16="http://schemas.microsoft.com/office/drawing/2014/main" id="{D1AAB91A-D360-9D44-885A-0FFCA7C9528A}"/>
              </a:ext>
            </a:extLst>
          </p:cNvPr>
          <p:cNvSpPr txBox="1"/>
          <p:nvPr userDrawn="1"/>
        </p:nvSpPr>
        <p:spPr>
          <a:xfrm>
            <a:off x="10653294" y="5903595"/>
            <a:ext cx="1138653" cy="276999"/>
          </a:xfrm>
          <a:prstGeom prst="rect">
            <a:avLst/>
          </a:prstGeom>
          <a:noFill/>
        </p:spPr>
        <p:txBody>
          <a:bodyPr wrap="square" rtlCol="0">
            <a:spAutoFit/>
          </a:bodyPr>
          <a:lstStyle/>
          <a:p>
            <a:r>
              <a:rPr lang="en-US" sz="1200" b="1">
                <a:solidFill>
                  <a:schemeClr val="tx1"/>
                </a:solidFill>
                <a:latin typeface="Arial" panose="020B0604020202020204" pitchFamily="34" charset="0"/>
                <a:cs typeface="Arial" panose="020B0604020202020204" pitchFamily="34" charset="0"/>
              </a:rPr>
              <a:t>nashp.org</a:t>
            </a:r>
          </a:p>
        </p:txBody>
      </p:sp>
      <p:sp>
        <p:nvSpPr>
          <p:cNvPr id="11" name="Content Placeholder 2">
            <a:extLst>
              <a:ext uri="{FF2B5EF4-FFF2-40B4-BE49-F238E27FC236}">
                <a16:creationId xmlns:a16="http://schemas.microsoft.com/office/drawing/2014/main" id="{0DB6490E-2129-D04B-8521-4EFC11253414}"/>
              </a:ext>
            </a:extLst>
          </p:cNvPr>
          <p:cNvSpPr>
            <a:spLocks noGrp="1"/>
          </p:cNvSpPr>
          <p:nvPr>
            <p:ph idx="1"/>
          </p:nvPr>
        </p:nvSpPr>
        <p:spPr>
          <a:xfrm>
            <a:off x="616491" y="3697220"/>
            <a:ext cx="5479510" cy="979555"/>
          </a:xfrm>
        </p:spPr>
        <p:txBody>
          <a:bodyPr lIns="0" tIns="0" rIns="0" bIns="0"/>
          <a:lstStyle>
            <a:lvl1pPr marL="0" indent="0">
              <a:buNone/>
              <a:defRPr>
                <a:solidFill>
                  <a:schemeClr val="bg1"/>
                </a:solidFill>
              </a:defRPr>
            </a:lvl1pPr>
          </a:lstStyle>
          <a:p>
            <a:pPr lvl="0"/>
            <a:r>
              <a:rPr lang="en-US"/>
              <a:t>Click to edit Master text styles</a:t>
            </a:r>
          </a:p>
        </p:txBody>
      </p:sp>
      <p:sp>
        <p:nvSpPr>
          <p:cNvPr id="13" name="Rectangle 12">
            <a:extLst>
              <a:ext uri="{FF2B5EF4-FFF2-40B4-BE49-F238E27FC236}">
                <a16:creationId xmlns:a16="http://schemas.microsoft.com/office/drawing/2014/main" id="{4362A7B3-86E6-4347-99F4-6072E1129301}"/>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159676057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Six Series slide - 3">
    <p:spTree>
      <p:nvGrpSpPr>
        <p:cNvPr id="1" name=""/>
        <p:cNvGrpSpPr/>
        <p:nvPr/>
      </p:nvGrpSpPr>
      <p:grpSpPr>
        <a:xfrm>
          <a:off x="0" y="0"/>
          <a:ext cx="0" cy="0"/>
          <a:chOff x="0" y="0"/>
          <a:chExt cx="0" cy="0"/>
        </a:xfrm>
      </p:grpSpPr>
      <p:sp>
        <p:nvSpPr>
          <p:cNvPr id="15" name="Pentagon 14"/>
          <p:cNvSpPr/>
          <p:nvPr userDrawn="1"/>
        </p:nvSpPr>
        <p:spPr>
          <a:xfrm>
            <a:off x="6890968" y="5806511"/>
            <a:ext cx="1415797" cy="36576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entagon 13"/>
          <p:cNvSpPr/>
          <p:nvPr userDrawn="1"/>
        </p:nvSpPr>
        <p:spPr>
          <a:xfrm>
            <a:off x="5632703" y="5806511"/>
            <a:ext cx="1463040" cy="365760"/>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userDrawn="1"/>
        </p:nvSpPr>
        <p:spPr>
          <a:xfrm>
            <a:off x="4378297" y="5806511"/>
            <a:ext cx="1463040" cy="36576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entagon 11"/>
          <p:cNvSpPr/>
          <p:nvPr userDrawn="1"/>
        </p:nvSpPr>
        <p:spPr>
          <a:xfrm>
            <a:off x="3110639" y="5808192"/>
            <a:ext cx="1463040" cy="365760"/>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p:cNvSpPr/>
          <p:nvPr userDrawn="1"/>
        </p:nvSpPr>
        <p:spPr>
          <a:xfrm>
            <a:off x="1861767" y="5806511"/>
            <a:ext cx="1463040" cy="36576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userDrawn="1"/>
        </p:nvSpPr>
        <p:spPr>
          <a:xfrm>
            <a:off x="603502" y="5806511"/>
            <a:ext cx="1463040" cy="365760"/>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3504" y="1527048"/>
            <a:ext cx="10972800" cy="3445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CA5EEED-C7C9-4C7B-8D20-D1B182A18EAB}" type="slidenum">
              <a:rPr lang="en-US" smtClean="0"/>
              <a:t>‹#›</a:t>
            </a:fld>
            <a:endParaRPr lang="en-US"/>
          </a:p>
        </p:txBody>
      </p:sp>
      <p:grpSp>
        <p:nvGrpSpPr>
          <p:cNvPr id="16" name="Group 15"/>
          <p:cNvGrpSpPr/>
          <p:nvPr userDrawn="1"/>
        </p:nvGrpSpPr>
        <p:grpSpPr bwMode="black">
          <a:xfrm>
            <a:off x="10835640" y="731520"/>
            <a:ext cx="536927" cy="364623"/>
            <a:chOff x="7477125" y="-211008"/>
            <a:chExt cx="5486400" cy="3725775"/>
          </a:xfrm>
        </p:grpSpPr>
        <p:sp>
          <p:nvSpPr>
            <p:cNvPr id="17" name="Freeform 5"/>
            <p:cNvSpPr>
              <a:spLocks/>
            </p:cNvSpPr>
            <p:nvPr userDrawn="1"/>
          </p:nvSpPr>
          <p:spPr bwMode="black">
            <a:xfrm>
              <a:off x="7477125" y="-211008"/>
              <a:ext cx="3538117"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
            <p:cNvSpPr>
              <a:spLocks/>
            </p:cNvSpPr>
            <p:nvPr userDrawn="1"/>
          </p:nvSpPr>
          <p:spPr bwMode="black">
            <a:xfrm>
              <a:off x="9093315" y="659816"/>
              <a:ext cx="3870210" cy="2544998"/>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 name="Title 7"/>
          <p:cNvSpPr>
            <a:spLocks noGrp="1"/>
          </p:cNvSpPr>
          <p:nvPr>
            <p:ph type="title"/>
          </p:nvPr>
        </p:nvSpPr>
        <p:spPr>
          <a:xfrm>
            <a:off x="603503" y="475488"/>
            <a:ext cx="10058400" cy="685800"/>
          </a:xfrm>
        </p:spPr>
        <p:txBody>
          <a:bodyPr/>
          <a:lstStyle/>
          <a:p>
            <a:r>
              <a:rPr lang="en-US"/>
              <a:t>Click to edit Master title style</a:t>
            </a:r>
          </a:p>
        </p:txBody>
      </p:sp>
      <p:sp>
        <p:nvSpPr>
          <p:cNvPr id="9" name="Footer Placeholder 8"/>
          <p:cNvSpPr>
            <a:spLocks noGrp="1"/>
          </p:cNvSpPr>
          <p:nvPr>
            <p:ph type="ftr" sz="quarter" idx="13"/>
          </p:nvPr>
        </p:nvSpPr>
        <p:spPr/>
        <p:txBody>
          <a:bodyPr/>
          <a:lstStyle/>
          <a:p>
            <a:r>
              <a:rPr lang="en-US"/>
              <a:t>ALTARUM | Proprietary and Confidential</a:t>
            </a:r>
          </a:p>
        </p:txBody>
      </p:sp>
      <p:sp>
        <p:nvSpPr>
          <p:cNvPr id="23" name="Freeform 5"/>
          <p:cNvSpPr>
            <a:spLocks noChangeAspect="1" noEditPoints="1"/>
          </p:cNvSpPr>
          <p:nvPr userDrawn="1"/>
        </p:nvSpPr>
        <p:spPr bwMode="auto">
          <a:xfrm>
            <a:off x="3501298" y="5174767"/>
            <a:ext cx="365760" cy="546723"/>
          </a:xfrm>
          <a:custGeom>
            <a:avLst/>
            <a:gdLst>
              <a:gd name="T0" fmla="*/ 400 w 800"/>
              <a:gd name="T1" fmla="*/ 0 h 1200"/>
              <a:gd name="T2" fmla="*/ 0 w 800"/>
              <a:gd name="T3" fmla="*/ 400 h 1200"/>
              <a:gd name="T4" fmla="*/ 400 w 800"/>
              <a:gd name="T5" fmla="*/ 1200 h 1200"/>
              <a:gd name="T6" fmla="*/ 800 w 800"/>
              <a:gd name="T7" fmla="*/ 400 h 1200"/>
              <a:gd name="T8" fmla="*/ 400 w 800"/>
              <a:gd name="T9" fmla="*/ 0 h 1200"/>
              <a:gd name="T10" fmla="*/ 400 w 800"/>
              <a:gd name="T11" fmla="*/ 585 h 1200"/>
              <a:gd name="T12" fmla="*/ 200 w 800"/>
              <a:gd name="T13" fmla="*/ 385 h 1200"/>
              <a:gd name="T14" fmla="*/ 400 w 800"/>
              <a:gd name="T15" fmla="*/ 185 h 1200"/>
              <a:gd name="T16" fmla="*/ 600 w 800"/>
              <a:gd name="T17" fmla="*/ 385 h 1200"/>
              <a:gd name="T18" fmla="*/ 400 w 800"/>
              <a:gd name="T19" fmla="*/ 585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0" h="1200">
                <a:moveTo>
                  <a:pt x="400" y="0"/>
                </a:moveTo>
                <a:cubicBezTo>
                  <a:pt x="179" y="0"/>
                  <a:pt x="0" y="179"/>
                  <a:pt x="0" y="400"/>
                </a:cubicBezTo>
                <a:cubicBezTo>
                  <a:pt x="0" y="621"/>
                  <a:pt x="400" y="1200"/>
                  <a:pt x="400" y="1200"/>
                </a:cubicBezTo>
                <a:cubicBezTo>
                  <a:pt x="400" y="1200"/>
                  <a:pt x="800" y="621"/>
                  <a:pt x="800" y="400"/>
                </a:cubicBezTo>
                <a:cubicBezTo>
                  <a:pt x="800" y="179"/>
                  <a:pt x="621" y="0"/>
                  <a:pt x="400" y="0"/>
                </a:cubicBezTo>
                <a:close/>
                <a:moveTo>
                  <a:pt x="400" y="585"/>
                </a:moveTo>
                <a:cubicBezTo>
                  <a:pt x="290" y="585"/>
                  <a:pt x="200" y="496"/>
                  <a:pt x="200" y="385"/>
                </a:cubicBezTo>
                <a:cubicBezTo>
                  <a:pt x="200" y="275"/>
                  <a:pt x="290" y="185"/>
                  <a:pt x="400" y="185"/>
                </a:cubicBezTo>
                <a:cubicBezTo>
                  <a:pt x="510" y="185"/>
                  <a:pt x="600" y="275"/>
                  <a:pt x="600" y="385"/>
                </a:cubicBezTo>
                <a:cubicBezTo>
                  <a:pt x="600" y="496"/>
                  <a:pt x="510" y="585"/>
                  <a:pt x="400" y="585"/>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Text Placeholder 27"/>
          <p:cNvSpPr>
            <a:spLocks noGrp="1"/>
          </p:cNvSpPr>
          <p:nvPr>
            <p:ph type="body" sz="quarter" idx="14" hasCustomPrompt="1"/>
          </p:nvPr>
        </p:nvSpPr>
        <p:spPr>
          <a:xfrm>
            <a:off x="630397" y="5852231"/>
            <a:ext cx="1188720" cy="274320"/>
          </a:xfrm>
        </p:spPr>
        <p:txBody>
          <a:bodyPr anchor="ctr" anchorCtr="0"/>
          <a:lstStyle>
            <a:lvl1pPr marL="0" indent="0" algn="ctr">
              <a:buNone/>
              <a:defRPr sz="1600">
                <a:solidFill>
                  <a:schemeClr val="bg1"/>
                </a:solidFill>
                <a:latin typeface="Calibri" panose="020F0502020204030204" pitchFamily="34" charset="0"/>
              </a:defRPr>
            </a:lvl1pPr>
          </a:lstStyle>
          <a:p>
            <a:pPr lvl="0"/>
            <a:r>
              <a:rPr lang="en-US"/>
              <a:t>2016</a:t>
            </a:r>
          </a:p>
        </p:txBody>
      </p:sp>
      <p:sp>
        <p:nvSpPr>
          <p:cNvPr id="30" name="Text Placeholder 27"/>
          <p:cNvSpPr>
            <a:spLocks noGrp="1"/>
          </p:cNvSpPr>
          <p:nvPr>
            <p:ph type="body" sz="quarter" idx="15" hasCustomPrompt="1"/>
          </p:nvPr>
        </p:nvSpPr>
        <p:spPr>
          <a:xfrm>
            <a:off x="1886146" y="5853121"/>
            <a:ext cx="1188720" cy="274320"/>
          </a:xfrm>
        </p:spPr>
        <p:txBody>
          <a:bodyPr anchor="ctr" anchorCtr="0"/>
          <a:lstStyle>
            <a:lvl1pPr marL="0" indent="0" algn="ctr">
              <a:buNone/>
              <a:defRPr sz="1600">
                <a:solidFill>
                  <a:schemeClr val="bg1"/>
                </a:solidFill>
                <a:latin typeface="Calibri" panose="020F0502020204030204" pitchFamily="34" charset="0"/>
              </a:defRPr>
            </a:lvl1pPr>
          </a:lstStyle>
          <a:p>
            <a:pPr lvl="0"/>
            <a:r>
              <a:rPr lang="en-US"/>
              <a:t>2017</a:t>
            </a:r>
          </a:p>
        </p:txBody>
      </p:sp>
      <p:sp>
        <p:nvSpPr>
          <p:cNvPr id="31" name="Text Placeholder 27"/>
          <p:cNvSpPr>
            <a:spLocks noGrp="1"/>
          </p:cNvSpPr>
          <p:nvPr>
            <p:ph type="body" sz="quarter" idx="16" hasCustomPrompt="1"/>
          </p:nvPr>
        </p:nvSpPr>
        <p:spPr>
          <a:xfrm>
            <a:off x="3141895" y="5857518"/>
            <a:ext cx="1188720" cy="274320"/>
          </a:xfrm>
        </p:spPr>
        <p:txBody>
          <a:bodyPr anchor="ctr" anchorCtr="0"/>
          <a:lstStyle>
            <a:lvl1pPr marL="0" indent="0" algn="ctr">
              <a:buNone/>
              <a:defRPr sz="1600">
                <a:solidFill>
                  <a:schemeClr val="bg1"/>
                </a:solidFill>
                <a:latin typeface="Calibri" panose="020F0502020204030204" pitchFamily="34" charset="0"/>
              </a:defRPr>
            </a:lvl1pPr>
          </a:lstStyle>
          <a:p>
            <a:pPr lvl="0"/>
            <a:r>
              <a:rPr lang="en-US"/>
              <a:t>2018</a:t>
            </a:r>
          </a:p>
        </p:txBody>
      </p:sp>
      <p:sp>
        <p:nvSpPr>
          <p:cNvPr id="33" name="Text Placeholder 27"/>
          <p:cNvSpPr>
            <a:spLocks noGrp="1"/>
          </p:cNvSpPr>
          <p:nvPr>
            <p:ph type="body" sz="quarter" idx="17" hasCustomPrompt="1"/>
          </p:nvPr>
        </p:nvSpPr>
        <p:spPr>
          <a:xfrm>
            <a:off x="4397644" y="5853121"/>
            <a:ext cx="1188720" cy="274320"/>
          </a:xfrm>
        </p:spPr>
        <p:txBody>
          <a:bodyPr anchor="ctr" anchorCtr="0"/>
          <a:lstStyle>
            <a:lvl1pPr marL="0" indent="0" algn="ctr">
              <a:buNone/>
              <a:defRPr sz="1600">
                <a:solidFill>
                  <a:schemeClr val="bg1"/>
                </a:solidFill>
                <a:latin typeface="Calibri" panose="020F0502020204030204" pitchFamily="34" charset="0"/>
              </a:defRPr>
            </a:lvl1pPr>
          </a:lstStyle>
          <a:p>
            <a:pPr lvl="0"/>
            <a:r>
              <a:rPr lang="en-US"/>
              <a:t>2019</a:t>
            </a:r>
          </a:p>
        </p:txBody>
      </p:sp>
      <p:sp>
        <p:nvSpPr>
          <p:cNvPr id="34" name="Text Placeholder 27"/>
          <p:cNvSpPr>
            <a:spLocks noGrp="1"/>
          </p:cNvSpPr>
          <p:nvPr>
            <p:ph type="body" sz="quarter" idx="18" hasCustomPrompt="1"/>
          </p:nvPr>
        </p:nvSpPr>
        <p:spPr>
          <a:xfrm>
            <a:off x="5653393" y="5852231"/>
            <a:ext cx="1188720" cy="274320"/>
          </a:xfrm>
        </p:spPr>
        <p:txBody>
          <a:bodyPr anchor="ctr" anchorCtr="0"/>
          <a:lstStyle>
            <a:lvl1pPr marL="0" indent="0" algn="ctr">
              <a:buNone/>
              <a:defRPr sz="1600">
                <a:solidFill>
                  <a:schemeClr val="bg1"/>
                </a:solidFill>
                <a:latin typeface="Calibri" panose="020F0502020204030204" pitchFamily="34" charset="0"/>
              </a:defRPr>
            </a:lvl1pPr>
          </a:lstStyle>
          <a:p>
            <a:pPr lvl="0"/>
            <a:r>
              <a:rPr lang="en-US"/>
              <a:t>2020</a:t>
            </a:r>
          </a:p>
        </p:txBody>
      </p:sp>
      <p:sp>
        <p:nvSpPr>
          <p:cNvPr id="35" name="Text Placeholder 27"/>
          <p:cNvSpPr>
            <a:spLocks noGrp="1"/>
          </p:cNvSpPr>
          <p:nvPr>
            <p:ph type="body" sz="quarter" idx="19" hasCustomPrompt="1"/>
          </p:nvPr>
        </p:nvSpPr>
        <p:spPr>
          <a:xfrm>
            <a:off x="6909143" y="5852231"/>
            <a:ext cx="1188720" cy="274320"/>
          </a:xfrm>
        </p:spPr>
        <p:txBody>
          <a:bodyPr anchor="ctr" anchorCtr="0"/>
          <a:lstStyle>
            <a:lvl1pPr marL="0" indent="0" algn="ctr">
              <a:buNone/>
              <a:defRPr sz="1600">
                <a:solidFill>
                  <a:schemeClr val="bg1"/>
                </a:solidFill>
                <a:latin typeface="Calibri" panose="020F0502020204030204" pitchFamily="34" charset="0"/>
              </a:defRPr>
            </a:lvl1pPr>
          </a:lstStyle>
          <a:p>
            <a:pPr lvl="0"/>
            <a:r>
              <a:rPr lang="en-US"/>
              <a:t>2021</a:t>
            </a:r>
          </a:p>
        </p:txBody>
      </p:sp>
    </p:spTree>
    <p:extLst>
      <p:ext uri="{BB962C8B-B14F-4D97-AF65-F5344CB8AC3E}">
        <p14:creationId xmlns:p14="http://schemas.microsoft.com/office/powerpoint/2010/main" val="192882119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ix Series slide - 4">
    <p:spTree>
      <p:nvGrpSpPr>
        <p:cNvPr id="1" name=""/>
        <p:cNvGrpSpPr/>
        <p:nvPr/>
      </p:nvGrpSpPr>
      <p:grpSpPr>
        <a:xfrm>
          <a:off x="0" y="0"/>
          <a:ext cx="0" cy="0"/>
          <a:chOff x="0" y="0"/>
          <a:chExt cx="0" cy="0"/>
        </a:xfrm>
      </p:grpSpPr>
      <p:sp>
        <p:nvSpPr>
          <p:cNvPr id="15" name="Pentagon 14"/>
          <p:cNvSpPr/>
          <p:nvPr userDrawn="1"/>
        </p:nvSpPr>
        <p:spPr>
          <a:xfrm>
            <a:off x="6890968" y="5806511"/>
            <a:ext cx="1415797" cy="36576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entagon 13"/>
          <p:cNvSpPr/>
          <p:nvPr userDrawn="1"/>
        </p:nvSpPr>
        <p:spPr>
          <a:xfrm>
            <a:off x="5632703" y="5806511"/>
            <a:ext cx="1463040" cy="365760"/>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userDrawn="1"/>
        </p:nvSpPr>
        <p:spPr>
          <a:xfrm>
            <a:off x="4378297" y="5806511"/>
            <a:ext cx="1463040" cy="36576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entagon 11"/>
          <p:cNvSpPr/>
          <p:nvPr userDrawn="1"/>
        </p:nvSpPr>
        <p:spPr>
          <a:xfrm>
            <a:off x="3110639" y="5808192"/>
            <a:ext cx="1463040" cy="365760"/>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p:cNvSpPr/>
          <p:nvPr userDrawn="1"/>
        </p:nvSpPr>
        <p:spPr>
          <a:xfrm>
            <a:off x="1861767" y="5806511"/>
            <a:ext cx="1463040" cy="36576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userDrawn="1"/>
        </p:nvSpPr>
        <p:spPr>
          <a:xfrm>
            <a:off x="603502" y="5806511"/>
            <a:ext cx="1463040" cy="365760"/>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3504" y="1527048"/>
            <a:ext cx="10972800" cy="3445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CA5EEED-C7C9-4C7B-8D20-D1B182A18EAB}" type="slidenum">
              <a:rPr lang="en-US" smtClean="0"/>
              <a:t>‹#›</a:t>
            </a:fld>
            <a:endParaRPr lang="en-US"/>
          </a:p>
        </p:txBody>
      </p:sp>
      <p:grpSp>
        <p:nvGrpSpPr>
          <p:cNvPr id="16" name="Group 15"/>
          <p:cNvGrpSpPr/>
          <p:nvPr userDrawn="1"/>
        </p:nvGrpSpPr>
        <p:grpSpPr bwMode="black">
          <a:xfrm>
            <a:off x="10835640" y="731520"/>
            <a:ext cx="536927" cy="364623"/>
            <a:chOff x="7477125" y="-211008"/>
            <a:chExt cx="5486400" cy="3725775"/>
          </a:xfrm>
        </p:grpSpPr>
        <p:sp>
          <p:nvSpPr>
            <p:cNvPr id="17" name="Freeform 5"/>
            <p:cNvSpPr>
              <a:spLocks/>
            </p:cNvSpPr>
            <p:nvPr userDrawn="1"/>
          </p:nvSpPr>
          <p:spPr bwMode="black">
            <a:xfrm>
              <a:off x="7477125" y="-211008"/>
              <a:ext cx="3538117"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
            <p:cNvSpPr>
              <a:spLocks/>
            </p:cNvSpPr>
            <p:nvPr userDrawn="1"/>
          </p:nvSpPr>
          <p:spPr bwMode="black">
            <a:xfrm>
              <a:off x="9093315" y="659816"/>
              <a:ext cx="3870210" cy="2544998"/>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 name="Title 7"/>
          <p:cNvSpPr>
            <a:spLocks noGrp="1"/>
          </p:cNvSpPr>
          <p:nvPr>
            <p:ph type="title"/>
          </p:nvPr>
        </p:nvSpPr>
        <p:spPr>
          <a:xfrm>
            <a:off x="603503" y="475488"/>
            <a:ext cx="10058400" cy="685800"/>
          </a:xfrm>
        </p:spPr>
        <p:txBody>
          <a:bodyPr/>
          <a:lstStyle/>
          <a:p>
            <a:r>
              <a:rPr lang="en-US"/>
              <a:t>Click to edit Master title style</a:t>
            </a:r>
          </a:p>
        </p:txBody>
      </p:sp>
      <p:sp>
        <p:nvSpPr>
          <p:cNvPr id="9" name="Footer Placeholder 8"/>
          <p:cNvSpPr>
            <a:spLocks noGrp="1"/>
          </p:cNvSpPr>
          <p:nvPr>
            <p:ph type="ftr" sz="quarter" idx="13"/>
          </p:nvPr>
        </p:nvSpPr>
        <p:spPr/>
        <p:txBody>
          <a:bodyPr/>
          <a:lstStyle/>
          <a:p>
            <a:r>
              <a:rPr lang="en-US"/>
              <a:t>ALTARUM | Proprietary and Confidential</a:t>
            </a:r>
          </a:p>
        </p:txBody>
      </p:sp>
      <p:sp>
        <p:nvSpPr>
          <p:cNvPr id="24" name="Freeform 5"/>
          <p:cNvSpPr>
            <a:spLocks noChangeAspect="1" noEditPoints="1"/>
          </p:cNvSpPr>
          <p:nvPr userDrawn="1"/>
        </p:nvSpPr>
        <p:spPr bwMode="auto">
          <a:xfrm>
            <a:off x="4749835" y="5174767"/>
            <a:ext cx="365760" cy="546723"/>
          </a:xfrm>
          <a:custGeom>
            <a:avLst/>
            <a:gdLst>
              <a:gd name="T0" fmla="*/ 400 w 800"/>
              <a:gd name="T1" fmla="*/ 0 h 1200"/>
              <a:gd name="T2" fmla="*/ 0 w 800"/>
              <a:gd name="T3" fmla="*/ 400 h 1200"/>
              <a:gd name="T4" fmla="*/ 400 w 800"/>
              <a:gd name="T5" fmla="*/ 1200 h 1200"/>
              <a:gd name="T6" fmla="*/ 800 w 800"/>
              <a:gd name="T7" fmla="*/ 400 h 1200"/>
              <a:gd name="T8" fmla="*/ 400 w 800"/>
              <a:gd name="T9" fmla="*/ 0 h 1200"/>
              <a:gd name="T10" fmla="*/ 400 w 800"/>
              <a:gd name="T11" fmla="*/ 585 h 1200"/>
              <a:gd name="T12" fmla="*/ 200 w 800"/>
              <a:gd name="T13" fmla="*/ 385 h 1200"/>
              <a:gd name="T14" fmla="*/ 400 w 800"/>
              <a:gd name="T15" fmla="*/ 185 h 1200"/>
              <a:gd name="T16" fmla="*/ 600 w 800"/>
              <a:gd name="T17" fmla="*/ 385 h 1200"/>
              <a:gd name="T18" fmla="*/ 400 w 800"/>
              <a:gd name="T19" fmla="*/ 585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0" h="1200">
                <a:moveTo>
                  <a:pt x="400" y="0"/>
                </a:moveTo>
                <a:cubicBezTo>
                  <a:pt x="179" y="0"/>
                  <a:pt x="0" y="179"/>
                  <a:pt x="0" y="400"/>
                </a:cubicBezTo>
                <a:cubicBezTo>
                  <a:pt x="0" y="621"/>
                  <a:pt x="400" y="1200"/>
                  <a:pt x="400" y="1200"/>
                </a:cubicBezTo>
                <a:cubicBezTo>
                  <a:pt x="400" y="1200"/>
                  <a:pt x="800" y="621"/>
                  <a:pt x="800" y="400"/>
                </a:cubicBezTo>
                <a:cubicBezTo>
                  <a:pt x="800" y="179"/>
                  <a:pt x="621" y="0"/>
                  <a:pt x="400" y="0"/>
                </a:cubicBezTo>
                <a:close/>
                <a:moveTo>
                  <a:pt x="400" y="585"/>
                </a:moveTo>
                <a:cubicBezTo>
                  <a:pt x="290" y="585"/>
                  <a:pt x="200" y="496"/>
                  <a:pt x="200" y="385"/>
                </a:cubicBezTo>
                <a:cubicBezTo>
                  <a:pt x="200" y="275"/>
                  <a:pt x="290" y="185"/>
                  <a:pt x="400" y="185"/>
                </a:cubicBezTo>
                <a:cubicBezTo>
                  <a:pt x="510" y="185"/>
                  <a:pt x="600" y="275"/>
                  <a:pt x="600" y="385"/>
                </a:cubicBezTo>
                <a:cubicBezTo>
                  <a:pt x="600" y="496"/>
                  <a:pt x="510" y="585"/>
                  <a:pt x="400" y="58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Text Placeholder 27"/>
          <p:cNvSpPr>
            <a:spLocks noGrp="1"/>
          </p:cNvSpPr>
          <p:nvPr>
            <p:ph type="body" sz="quarter" idx="14" hasCustomPrompt="1"/>
          </p:nvPr>
        </p:nvSpPr>
        <p:spPr>
          <a:xfrm>
            <a:off x="630397" y="5852231"/>
            <a:ext cx="1188720" cy="274320"/>
          </a:xfrm>
        </p:spPr>
        <p:txBody>
          <a:bodyPr anchor="ctr" anchorCtr="0"/>
          <a:lstStyle>
            <a:lvl1pPr marL="0" indent="0" algn="ctr">
              <a:buNone/>
              <a:defRPr sz="1600" b="1">
                <a:solidFill>
                  <a:schemeClr val="bg1"/>
                </a:solidFill>
                <a:latin typeface="Calibri" panose="020F0502020204030204" pitchFamily="34" charset="0"/>
              </a:defRPr>
            </a:lvl1pPr>
          </a:lstStyle>
          <a:p>
            <a:pPr lvl="0"/>
            <a:r>
              <a:rPr lang="en-US"/>
              <a:t>2016</a:t>
            </a:r>
          </a:p>
        </p:txBody>
      </p:sp>
      <p:sp>
        <p:nvSpPr>
          <p:cNvPr id="30" name="Text Placeholder 27"/>
          <p:cNvSpPr>
            <a:spLocks noGrp="1"/>
          </p:cNvSpPr>
          <p:nvPr>
            <p:ph type="body" sz="quarter" idx="15" hasCustomPrompt="1"/>
          </p:nvPr>
        </p:nvSpPr>
        <p:spPr>
          <a:xfrm>
            <a:off x="1886146" y="5853121"/>
            <a:ext cx="1188720" cy="274320"/>
          </a:xfrm>
        </p:spPr>
        <p:txBody>
          <a:bodyPr anchor="ctr" anchorCtr="0"/>
          <a:lstStyle>
            <a:lvl1pPr marL="0" indent="0" algn="ctr">
              <a:buNone/>
              <a:defRPr sz="1600" b="1">
                <a:solidFill>
                  <a:schemeClr val="bg1"/>
                </a:solidFill>
                <a:latin typeface="Calibri" panose="020F0502020204030204" pitchFamily="34" charset="0"/>
              </a:defRPr>
            </a:lvl1pPr>
          </a:lstStyle>
          <a:p>
            <a:pPr lvl="0"/>
            <a:r>
              <a:rPr lang="en-US"/>
              <a:t>2017</a:t>
            </a:r>
          </a:p>
        </p:txBody>
      </p:sp>
      <p:sp>
        <p:nvSpPr>
          <p:cNvPr id="31" name="Text Placeholder 27"/>
          <p:cNvSpPr>
            <a:spLocks noGrp="1"/>
          </p:cNvSpPr>
          <p:nvPr>
            <p:ph type="body" sz="quarter" idx="16" hasCustomPrompt="1"/>
          </p:nvPr>
        </p:nvSpPr>
        <p:spPr>
          <a:xfrm>
            <a:off x="3141895" y="5857518"/>
            <a:ext cx="1188720" cy="274320"/>
          </a:xfrm>
        </p:spPr>
        <p:txBody>
          <a:bodyPr anchor="ctr" anchorCtr="0"/>
          <a:lstStyle>
            <a:lvl1pPr marL="0" indent="0" algn="ctr">
              <a:buNone/>
              <a:defRPr sz="1600" b="1">
                <a:solidFill>
                  <a:schemeClr val="bg1"/>
                </a:solidFill>
                <a:latin typeface="Calibri" panose="020F0502020204030204" pitchFamily="34" charset="0"/>
              </a:defRPr>
            </a:lvl1pPr>
          </a:lstStyle>
          <a:p>
            <a:pPr lvl="0"/>
            <a:r>
              <a:rPr lang="en-US"/>
              <a:t>2018</a:t>
            </a:r>
          </a:p>
        </p:txBody>
      </p:sp>
      <p:sp>
        <p:nvSpPr>
          <p:cNvPr id="33" name="Text Placeholder 27"/>
          <p:cNvSpPr>
            <a:spLocks noGrp="1"/>
          </p:cNvSpPr>
          <p:nvPr>
            <p:ph type="body" sz="quarter" idx="17" hasCustomPrompt="1"/>
          </p:nvPr>
        </p:nvSpPr>
        <p:spPr>
          <a:xfrm>
            <a:off x="4397644" y="5853121"/>
            <a:ext cx="1188720" cy="274320"/>
          </a:xfrm>
        </p:spPr>
        <p:txBody>
          <a:bodyPr anchor="ctr" anchorCtr="0"/>
          <a:lstStyle>
            <a:lvl1pPr marL="0" indent="0" algn="ctr">
              <a:buNone/>
              <a:defRPr sz="1600" b="1">
                <a:solidFill>
                  <a:schemeClr val="bg1"/>
                </a:solidFill>
                <a:latin typeface="Calibri" panose="020F0502020204030204" pitchFamily="34" charset="0"/>
              </a:defRPr>
            </a:lvl1pPr>
          </a:lstStyle>
          <a:p>
            <a:pPr lvl="0"/>
            <a:r>
              <a:rPr lang="en-US"/>
              <a:t>2019</a:t>
            </a:r>
          </a:p>
        </p:txBody>
      </p:sp>
      <p:sp>
        <p:nvSpPr>
          <p:cNvPr id="34" name="Text Placeholder 27"/>
          <p:cNvSpPr>
            <a:spLocks noGrp="1"/>
          </p:cNvSpPr>
          <p:nvPr>
            <p:ph type="body" sz="quarter" idx="18" hasCustomPrompt="1"/>
          </p:nvPr>
        </p:nvSpPr>
        <p:spPr>
          <a:xfrm>
            <a:off x="5653393" y="5852231"/>
            <a:ext cx="1188720" cy="274320"/>
          </a:xfrm>
        </p:spPr>
        <p:txBody>
          <a:bodyPr anchor="ctr" anchorCtr="0"/>
          <a:lstStyle>
            <a:lvl1pPr marL="0" indent="0" algn="ctr">
              <a:buNone/>
              <a:defRPr sz="1600" b="1">
                <a:solidFill>
                  <a:schemeClr val="bg1"/>
                </a:solidFill>
                <a:latin typeface="Calibri" panose="020F0502020204030204" pitchFamily="34" charset="0"/>
              </a:defRPr>
            </a:lvl1pPr>
          </a:lstStyle>
          <a:p>
            <a:pPr lvl="0"/>
            <a:r>
              <a:rPr lang="en-US"/>
              <a:t>2020</a:t>
            </a:r>
          </a:p>
        </p:txBody>
      </p:sp>
      <p:sp>
        <p:nvSpPr>
          <p:cNvPr id="35" name="Text Placeholder 27"/>
          <p:cNvSpPr>
            <a:spLocks noGrp="1"/>
          </p:cNvSpPr>
          <p:nvPr>
            <p:ph type="body" sz="quarter" idx="19" hasCustomPrompt="1"/>
          </p:nvPr>
        </p:nvSpPr>
        <p:spPr>
          <a:xfrm>
            <a:off x="6909143" y="5852231"/>
            <a:ext cx="1188720" cy="274320"/>
          </a:xfrm>
        </p:spPr>
        <p:txBody>
          <a:bodyPr anchor="ctr" anchorCtr="0"/>
          <a:lstStyle>
            <a:lvl1pPr marL="0" indent="0" algn="ctr">
              <a:buNone/>
              <a:defRPr sz="1600" b="1">
                <a:solidFill>
                  <a:schemeClr val="bg1"/>
                </a:solidFill>
                <a:latin typeface="Calibri" panose="020F0502020204030204" pitchFamily="34" charset="0"/>
              </a:defRPr>
            </a:lvl1pPr>
          </a:lstStyle>
          <a:p>
            <a:pPr lvl="0"/>
            <a:r>
              <a:rPr lang="en-US"/>
              <a:t>2021</a:t>
            </a:r>
          </a:p>
        </p:txBody>
      </p:sp>
    </p:spTree>
    <p:extLst>
      <p:ext uri="{BB962C8B-B14F-4D97-AF65-F5344CB8AC3E}">
        <p14:creationId xmlns:p14="http://schemas.microsoft.com/office/powerpoint/2010/main" val="52940970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Six Series slide - 5">
    <p:spTree>
      <p:nvGrpSpPr>
        <p:cNvPr id="1" name=""/>
        <p:cNvGrpSpPr/>
        <p:nvPr/>
      </p:nvGrpSpPr>
      <p:grpSpPr>
        <a:xfrm>
          <a:off x="0" y="0"/>
          <a:ext cx="0" cy="0"/>
          <a:chOff x="0" y="0"/>
          <a:chExt cx="0" cy="0"/>
        </a:xfrm>
      </p:grpSpPr>
      <p:sp>
        <p:nvSpPr>
          <p:cNvPr id="15" name="Pentagon 14"/>
          <p:cNvSpPr/>
          <p:nvPr userDrawn="1"/>
        </p:nvSpPr>
        <p:spPr>
          <a:xfrm>
            <a:off x="6890968" y="5806511"/>
            <a:ext cx="1415797" cy="36576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entagon 13"/>
          <p:cNvSpPr/>
          <p:nvPr userDrawn="1"/>
        </p:nvSpPr>
        <p:spPr>
          <a:xfrm>
            <a:off x="5632703" y="5806511"/>
            <a:ext cx="1463040" cy="365760"/>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userDrawn="1"/>
        </p:nvSpPr>
        <p:spPr>
          <a:xfrm>
            <a:off x="4378297" y="5806511"/>
            <a:ext cx="1463040" cy="36576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endParaRPr>
          </a:p>
        </p:txBody>
      </p:sp>
      <p:sp>
        <p:nvSpPr>
          <p:cNvPr id="12" name="Pentagon 11"/>
          <p:cNvSpPr/>
          <p:nvPr userDrawn="1"/>
        </p:nvSpPr>
        <p:spPr>
          <a:xfrm>
            <a:off x="3110639" y="5808192"/>
            <a:ext cx="1463040" cy="365760"/>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p:cNvSpPr/>
          <p:nvPr userDrawn="1"/>
        </p:nvSpPr>
        <p:spPr>
          <a:xfrm>
            <a:off x="1861767" y="5806511"/>
            <a:ext cx="1463040" cy="36576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userDrawn="1"/>
        </p:nvSpPr>
        <p:spPr>
          <a:xfrm>
            <a:off x="603502" y="5806511"/>
            <a:ext cx="1463040" cy="365760"/>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3504" y="1527048"/>
            <a:ext cx="10972800" cy="3445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CA5EEED-C7C9-4C7B-8D20-D1B182A18EAB}" type="slidenum">
              <a:rPr lang="en-US" smtClean="0"/>
              <a:t>‹#›</a:t>
            </a:fld>
            <a:endParaRPr lang="en-US"/>
          </a:p>
        </p:txBody>
      </p:sp>
      <p:grpSp>
        <p:nvGrpSpPr>
          <p:cNvPr id="16" name="Group 15"/>
          <p:cNvGrpSpPr/>
          <p:nvPr userDrawn="1"/>
        </p:nvGrpSpPr>
        <p:grpSpPr bwMode="black">
          <a:xfrm>
            <a:off x="10835640" y="731520"/>
            <a:ext cx="536927" cy="364623"/>
            <a:chOff x="7477125" y="-211008"/>
            <a:chExt cx="5486400" cy="3725775"/>
          </a:xfrm>
        </p:grpSpPr>
        <p:sp>
          <p:nvSpPr>
            <p:cNvPr id="17" name="Freeform 5"/>
            <p:cNvSpPr>
              <a:spLocks/>
            </p:cNvSpPr>
            <p:nvPr userDrawn="1"/>
          </p:nvSpPr>
          <p:spPr bwMode="black">
            <a:xfrm>
              <a:off x="7477125" y="-211008"/>
              <a:ext cx="3538117"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
            <p:cNvSpPr>
              <a:spLocks/>
            </p:cNvSpPr>
            <p:nvPr userDrawn="1"/>
          </p:nvSpPr>
          <p:spPr bwMode="black">
            <a:xfrm>
              <a:off x="9093315" y="659816"/>
              <a:ext cx="3870210" cy="2544998"/>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 name="Title 7"/>
          <p:cNvSpPr>
            <a:spLocks noGrp="1"/>
          </p:cNvSpPr>
          <p:nvPr>
            <p:ph type="title"/>
          </p:nvPr>
        </p:nvSpPr>
        <p:spPr>
          <a:xfrm>
            <a:off x="603503" y="475488"/>
            <a:ext cx="10058400" cy="685800"/>
          </a:xfrm>
        </p:spPr>
        <p:txBody>
          <a:bodyPr/>
          <a:lstStyle/>
          <a:p>
            <a:r>
              <a:rPr lang="en-US"/>
              <a:t>Click to edit Master title style</a:t>
            </a:r>
          </a:p>
        </p:txBody>
      </p:sp>
      <p:sp>
        <p:nvSpPr>
          <p:cNvPr id="9" name="Footer Placeholder 8"/>
          <p:cNvSpPr>
            <a:spLocks noGrp="1"/>
          </p:cNvSpPr>
          <p:nvPr>
            <p:ph type="ftr" sz="quarter" idx="13"/>
          </p:nvPr>
        </p:nvSpPr>
        <p:spPr/>
        <p:txBody>
          <a:bodyPr/>
          <a:lstStyle/>
          <a:p>
            <a:r>
              <a:rPr lang="en-US"/>
              <a:t>ALTARUM | Proprietary and Confidential</a:t>
            </a:r>
          </a:p>
        </p:txBody>
      </p:sp>
      <p:sp>
        <p:nvSpPr>
          <p:cNvPr id="25" name="Freeform 5"/>
          <p:cNvSpPr>
            <a:spLocks noChangeAspect="1" noEditPoints="1"/>
          </p:cNvSpPr>
          <p:nvPr userDrawn="1"/>
        </p:nvSpPr>
        <p:spPr bwMode="auto">
          <a:xfrm>
            <a:off x="5998372" y="5174767"/>
            <a:ext cx="365760" cy="546723"/>
          </a:xfrm>
          <a:custGeom>
            <a:avLst/>
            <a:gdLst>
              <a:gd name="T0" fmla="*/ 400 w 800"/>
              <a:gd name="T1" fmla="*/ 0 h 1200"/>
              <a:gd name="T2" fmla="*/ 0 w 800"/>
              <a:gd name="T3" fmla="*/ 400 h 1200"/>
              <a:gd name="T4" fmla="*/ 400 w 800"/>
              <a:gd name="T5" fmla="*/ 1200 h 1200"/>
              <a:gd name="T6" fmla="*/ 800 w 800"/>
              <a:gd name="T7" fmla="*/ 400 h 1200"/>
              <a:gd name="T8" fmla="*/ 400 w 800"/>
              <a:gd name="T9" fmla="*/ 0 h 1200"/>
              <a:gd name="T10" fmla="*/ 400 w 800"/>
              <a:gd name="T11" fmla="*/ 585 h 1200"/>
              <a:gd name="T12" fmla="*/ 200 w 800"/>
              <a:gd name="T13" fmla="*/ 385 h 1200"/>
              <a:gd name="T14" fmla="*/ 400 w 800"/>
              <a:gd name="T15" fmla="*/ 185 h 1200"/>
              <a:gd name="T16" fmla="*/ 600 w 800"/>
              <a:gd name="T17" fmla="*/ 385 h 1200"/>
              <a:gd name="T18" fmla="*/ 400 w 800"/>
              <a:gd name="T19" fmla="*/ 585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0" h="1200">
                <a:moveTo>
                  <a:pt x="400" y="0"/>
                </a:moveTo>
                <a:cubicBezTo>
                  <a:pt x="179" y="0"/>
                  <a:pt x="0" y="179"/>
                  <a:pt x="0" y="400"/>
                </a:cubicBezTo>
                <a:cubicBezTo>
                  <a:pt x="0" y="621"/>
                  <a:pt x="400" y="1200"/>
                  <a:pt x="400" y="1200"/>
                </a:cubicBezTo>
                <a:cubicBezTo>
                  <a:pt x="400" y="1200"/>
                  <a:pt x="800" y="621"/>
                  <a:pt x="800" y="400"/>
                </a:cubicBezTo>
                <a:cubicBezTo>
                  <a:pt x="800" y="179"/>
                  <a:pt x="621" y="0"/>
                  <a:pt x="400" y="0"/>
                </a:cubicBezTo>
                <a:close/>
                <a:moveTo>
                  <a:pt x="400" y="585"/>
                </a:moveTo>
                <a:cubicBezTo>
                  <a:pt x="290" y="585"/>
                  <a:pt x="200" y="496"/>
                  <a:pt x="200" y="385"/>
                </a:cubicBezTo>
                <a:cubicBezTo>
                  <a:pt x="200" y="275"/>
                  <a:pt x="290" y="185"/>
                  <a:pt x="400" y="185"/>
                </a:cubicBezTo>
                <a:cubicBezTo>
                  <a:pt x="510" y="185"/>
                  <a:pt x="600" y="275"/>
                  <a:pt x="600" y="385"/>
                </a:cubicBezTo>
                <a:cubicBezTo>
                  <a:pt x="600" y="496"/>
                  <a:pt x="510" y="585"/>
                  <a:pt x="400" y="585"/>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Text Placeholder 27"/>
          <p:cNvSpPr>
            <a:spLocks noGrp="1"/>
          </p:cNvSpPr>
          <p:nvPr>
            <p:ph type="body" sz="quarter" idx="14" hasCustomPrompt="1"/>
          </p:nvPr>
        </p:nvSpPr>
        <p:spPr>
          <a:xfrm>
            <a:off x="630397" y="5852231"/>
            <a:ext cx="1188720" cy="274320"/>
          </a:xfrm>
        </p:spPr>
        <p:txBody>
          <a:bodyPr anchor="ctr" anchorCtr="0"/>
          <a:lstStyle>
            <a:lvl1pPr marL="0" indent="0" algn="ctr">
              <a:buNone/>
              <a:defRPr sz="1600" b="1">
                <a:solidFill>
                  <a:schemeClr val="bg1"/>
                </a:solidFill>
                <a:latin typeface="+mn-lt"/>
              </a:defRPr>
            </a:lvl1pPr>
          </a:lstStyle>
          <a:p>
            <a:pPr lvl="0"/>
            <a:r>
              <a:rPr lang="en-US"/>
              <a:t>2016</a:t>
            </a:r>
          </a:p>
        </p:txBody>
      </p:sp>
      <p:sp>
        <p:nvSpPr>
          <p:cNvPr id="30" name="Text Placeholder 27"/>
          <p:cNvSpPr>
            <a:spLocks noGrp="1"/>
          </p:cNvSpPr>
          <p:nvPr>
            <p:ph type="body" sz="quarter" idx="15" hasCustomPrompt="1"/>
          </p:nvPr>
        </p:nvSpPr>
        <p:spPr>
          <a:xfrm>
            <a:off x="1886146" y="5853121"/>
            <a:ext cx="1188720" cy="274320"/>
          </a:xfrm>
        </p:spPr>
        <p:txBody>
          <a:bodyPr anchor="ctr" anchorCtr="0"/>
          <a:lstStyle>
            <a:lvl1pPr marL="0" indent="0" algn="ctr">
              <a:buNone/>
              <a:defRPr sz="1600" b="1">
                <a:solidFill>
                  <a:schemeClr val="bg1"/>
                </a:solidFill>
                <a:latin typeface="+mn-lt"/>
              </a:defRPr>
            </a:lvl1pPr>
          </a:lstStyle>
          <a:p>
            <a:pPr lvl="0"/>
            <a:r>
              <a:rPr lang="en-US"/>
              <a:t>2017</a:t>
            </a:r>
          </a:p>
        </p:txBody>
      </p:sp>
      <p:sp>
        <p:nvSpPr>
          <p:cNvPr id="31" name="Text Placeholder 27"/>
          <p:cNvSpPr>
            <a:spLocks noGrp="1"/>
          </p:cNvSpPr>
          <p:nvPr>
            <p:ph type="body" sz="quarter" idx="16" hasCustomPrompt="1"/>
          </p:nvPr>
        </p:nvSpPr>
        <p:spPr>
          <a:xfrm>
            <a:off x="3141895" y="5857518"/>
            <a:ext cx="1188720" cy="274320"/>
          </a:xfrm>
        </p:spPr>
        <p:txBody>
          <a:bodyPr anchor="ctr" anchorCtr="0"/>
          <a:lstStyle>
            <a:lvl1pPr marL="0" indent="0" algn="ctr">
              <a:buNone/>
              <a:defRPr sz="1600" b="1">
                <a:solidFill>
                  <a:schemeClr val="bg1"/>
                </a:solidFill>
                <a:latin typeface="+mn-lt"/>
              </a:defRPr>
            </a:lvl1pPr>
          </a:lstStyle>
          <a:p>
            <a:pPr lvl="0"/>
            <a:r>
              <a:rPr lang="en-US"/>
              <a:t>2018</a:t>
            </a:r>
          </a:p>
        </p:txBody>
      </p:sp>
      <p:sp>
        <p:nvSpPr>
          <p:cNvPr id="33" name="Text Placeholder 27"/>
          <p:cNvSpPr>
            <a:spLocks noGrp="1"/>
          </p:cNvSpPr>
          <p:nvPr>
            <p:ph type="body" sz="quarter" idx="17" hasCustomPrompt="1"/>
          </p:nvPr>
        </p:nvSpPr>
        <p:spPr>
          <a:xfrm>
            <a:off x="4397644" y="5853121"/>
            <a:ext cx="1188720" cy="274320"/>
          </a:xfrm>
        </p:spPr>
        <p:txBody>
          <a:bodyPr anchor="ctr" anchorCtr="0"/>
          <a:lstStyle>
            <a:lvl1pPr marL="0" indent="0" algn="ctr">
              <a:buNone/>
              <a:defRPr sz="1600" b="1">
                <a:solidFill>
                  <a:schemeClr val="bg1"/>
                </a:solidFill>
                <a:latin typeface="Calibri" panose="020F0502020204030204" pitchFamily="34" charset="0"/>
              </a:defRPr>
            </a:lvl1pPr>
          </a:lstStyle>
          <a:p>
            <a:pPr lvl="0"/>
            <a:r>
              <a:rPr lang="en-US"/>
              <a:t>2019</a:t>
            </a:r>
          </a:p>
        </p:txBody>
      </p:sp>
      <p:sp>
        <p:nvSpPr>
          <p:cNvPr id="34" name="Text Placeholder 27"/>
          <p:cNvSpPr>
            <a:spLocks noGrp="1"/>
          </p:cNvSpPr>
          <p:nvPr>
            <p:ph type="body" sz="quarter" idx="18" hasCustomPrompt="1"/>
          </p:nvPr>
        </p:nvSpPr>
        <p:spPr>
          <a:xfrm>
            <a:off x="5653393" y="5852231"/>
            <a:ext cx="1188720" cy="274320"/>
          </a:xfrm>
        </p:spPr>
        <p:txBody>
          <a:bodyPr anchor="ctr" anchorCtr="0"/>
          <a:lstStyle>
            <a:lvl1pPr marL="0" indent="0" algn="ctr">
              <a:buNone/>
              <a:defRPr sz="1600" b="1">
                <a:solidFill>
                  <a:schemeClr val="bg1"/>
                </a:solidFill>
                <a:latin typeface="+mn-lt"/>
              </a:defRPr>
            </a:lvl1pPr>
          </a:lstStyle>
          <a:p>
            <a:pPr lvl="0"/>
            <a:r>
              <a:rPr lang="en-US"/>
              <a:t>2020</a:t>
            </a:r>
          </a:p>
        </p:txBody>
      </p:sp>
      <p:sp>
        <p:nvSpPr>
          <p:cNvPr id="35" name="Text Placeholder 27"/>
          <p:cNvSpPr>
            <a:spLocks noGrp="1"/>
          </p:cNvSpPr>
          <p:nvPr>
            <p:ph type="body" sz="quarter" idx="19" hasCustomPrompt="1"/>
          </p:nvPr>
        </p:nvSpPr>
        <p:spPr>
          <a:xfrm>
            <a:off x="6909143" y="5852231"/>
            <a:ext cx="1188720" cy="274320"/>
          </a:xfrm>
        </p:spPr>
        <p:txBody>
          <a:bodyPr anchor="ctr" anchorCtr="0"/>
          <a:lstStyle>
            <a:lvl1pPr marL="0" indent="0" algn="ctr">
              <a:buNone/>
              <a:defRPr sz="1600" b="1">
                <a:solidFill>
                  <a:schemeClr val="bg1"/>
                </a:solidFill>
                <a:latin typeface="+mn-lt"/>
              </a:defRPr>
            </a:lvl1pPr>
          </a:lstStyle>
          <a:p>
            <a:pPr lvl="0"/>
            <a:r>
              <a:rPr lang="en-US"/>
              <a:t>2021</a:t>
            </a:r>
          </a:p>
        </p:txBody>
      </p:sp>
    </p:spTree>
    <p:extLst>
      <p:ext uri="{BB962C8B-B14F-4D97-AF65-F5344CB8AC3E}">
        <p14:creationId xmlns:p14="http://schemas.microsoft.com/office/powerpoint/2010/main" val="213638445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ix Series slide - 6">
    <p:spTree>
      <p:nvGrpSpPr>
        <p:cNvPr id="1" name=""/>
        <p:cNvGrpSpPr/>
        <p:nvPr/>
      </p:nvGrpSpPr>
      <p:grpSpPr>
        <a:xfrm>
          <a:off x="0" y="0"/>
          <a:ext cx="0" cy="0"/>
          <a:chOff x="0" y="0"/>
          <a:chExt cx="0" cy="0"/>
        </a:xfrm>
      </p:grpSpPr>
      <p:sp>
        <p:nvSpPr>
          <p:cNvPr id="15" name="Pentagon 14"/>
          <p:cNvSpPr/>
          <p:nvPr userDrawn="1"/>
        </p:nvSpPr>
        <p:spPr>
          <a:xfrm>
            <a:off x="6890968" y="5806511"/>
            <a:ext cx="1415797" cy="36576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entagon 13"/>
          <p:cNvSpPr/>
          <p:nvPr userDrawn="1"/>
        </p:nvSpPr>
        <p:spPr>
          <a:xfrm>
            <a:off x="5632703" y="5806511"/>
            <a:ext cx="1463040" cy="365760"/>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userDrawn="1"/>
        </p:nvSpPr>
        <p:spPr>
          <a:xfrm>
            <a:off x="4378297" y="5806511"/>
            <a:ext cx="1463040" cy="36576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entagon 11"/>
          <p:cNvSpPr/>
          <p:nvPr userDrawn="1"/>
        </p:nvSpPr>
        <p:spPr>
          <a:xfrm>
            <a:off x="3110639" y="5808192"/>
            <a:ext cx="1463040" cy="365760"/>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p:cNvSpPr/>
          <p:nvPr userDrawn="1"/>
        </p:nvSpPr>
        <p:spPr>
          <a:xfrm>
            <a:off x="1861767" y="5806511"/>
            <a:ext cx="1463040" cy="36576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userDrawn="1"/>
        </p:nvSpPr>
        <p:spPr>
          <a:xfrm>
            <a:off x="603502" y="5806511"/>
            <a:ext cx="1463040" cy="365760"/>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3504" y="1527048"/>
            <a:ext cx="10972800" cy="3445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CA5EEED-C7C9-4C7B-8D20-D1B182A18EAB}" type="slidenum">
              <a:rPr lang="en-US" smtClean="0"/>
              <a:t>‹#›</a:t>
            </a:fld>
            <a:endParaRPr lang="en-US"/>
          </a:p>
        </p:txBody>
      </p:sp>
      <p:grpSp>
        <p:nvGrpSpPr>
          <p:cNvPr id="16" name="Group 15"/>
          <p:cNvGrpSpPr/>
          <p:nvPr userDrawn="1"/>
        </p:nvGrpSpPr>
        <p:grpSpPr bwMode="black">
          <a:xfrm>
            <a:off x="10835640" y="731520"/>
            <a:ext cx="536927" cy="364623"/>
            <a:chOff x="7477125" y="-211008"/>
            <a:chExt cx="5486400" cy="3725775"/>
          </a:xfrm>
        </p:grpSpPr>
        <p:sp>
          <p:nvSpPr>
            <p:cNvPr id="17" name="Freeform 5"/>
            <p:cNvSpPr>
              <a:spLocks/>
            </p:cNvSpPr>
            <p:nvPr userDrawn="1"/>
          </p:nvSpPr>
          <p:spPr bwMode="black">
            <a:xfrm>
              <a:off x="7477125" y="-211008"/>
              <a:ext cx="3538117"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
            <p:cNvSpPr>
              <a:spLocks/>
            </p:cNvSpPr>
            <p:nvPr userDrawn="1"/>
          </p:nvSpPr>
          <p:spPr bwMode="black">
            <a:xfrm>
              <a:off x="9093315" y="659816"/>
              <a:ext cx="3870210" cy="2544998"/>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 name="Title 7"/>
          <p:cNvSpPr>
            <a:spLocks noGrp="1"/>
          </p:cNvSpPr>
          <p:nvPr>
            <p:ph type="title"/>
          </p:nvPr>
        </p:nvSpPr>
        <p:spPr>
          <a:xfrm>
            <a:off x="603503" y="475488"/>
            <a:ext cx="10058400" cy="685800"/>
          </a:xfrm>
        </p:spPr>
        <p:txBody>
          <a:bodyPr/>
          <a:lstStyle/>
          <a:p>
            <a:r>
              <a:rPr lang="en-US"/>
              <a:t>Click to edit Master title style</a:t>
            </a:r>
          </a:p>
        </p:txBody>
      </p:sp>
      <p:sp>
        <p:nvSpPr>
          <p:cNvPr id="9" name="Footer Placeholder 8"/>
          <p:cNvSpPr>
            <a:spLocks noGrp="1"/>
          </p:cNvSpPr>
          <p:nvPr>
            <p:ph type="ftr" sz="quarter" idx="13"/>
          </p:nvPr>
        </p:nvSpPr>
        <p:spPr/>
        <p:txBody>
          <a:bodyPr/>
          <a:lstStyle/>
          <a:p>
            <a:r>
              <a:rPr lang="en-US"/>
              <a:t>ALTARUM | Proprietary and Confidential</a:t>
            </a:r>
          </a:p>
        </p:txBody>
      </p:sp>
      <p:sp>
        <p:nvSpPr>
          <p:cNvPr id="26" name="Freeform 5"/>
          <p:cNvSpPr>
            <a:spLocks noChangeAspect="1" noEditPoints="1"/>
          </p:cNvSpPr>
          <p:nvPr userDrawn="1"/>
        </p:nvSpPr>
        <p:spPr bwMode="auto">
          <a:xfrm>
            <a:off x="7246907" y="5174767"/>
            <a:ext cx="365760" cy="546723"/>
          </a:xfrm>
          <a:custGeom>
            <a:avLst/>
            <a:gdLst>
              <a:gd name="T0" fmla="*/ 400 w 800"/>
              <a:gd name="T1" fmla="*/ 0 h 1200"/>
              <a:gd name="T2" fmla="*/ 0 w 800"/>
              <a:gd name="T3" fmla="*/ 400 h 1200"/>
              <a:gd name="T4" fmla="*/ 400 w 800"/>
              <a:gd name="T5" fmla="*/ 1200 h 1200"/>
              <a:gd name="T6" fmla="*/ 800 w 800"/>
              <a:gd name="T7" fmla="*/ 400 h 1200"/>
              <a:gd name="T8" fmla="*/ 400 w 800"/>
              <a:gd name="T9" fmla="*/ 0 h 1200"/>
              <a:gd name="T10" fmla="*/ 400 w 800"/>
              <a:gd name="T11" fmla="*/ 585 h 1200"/>
              <a:gd name="T12" fmla="*/ 200 w 800"/>
              <a:gd name="T13" fmla="*/ 385 h 1200"/>
              <a:gd name="T14" fmla="*/ 400 w 800"/>
              <a:gd name="T15" fmla="*/ 185 h 1200"/>
              <a:gd name="T16" fmla="*/ 600 w 800"/>
              <a:gd name="T17" fmla="*/ 385 h 1200"/>
              <a:gd name="T18" fmla="*/ 400 w 800"/>
              <a:gd name="T19" fmla="*/ 585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0" h="1200">
                <a:moveTo>
                  <a:pt x="400" y="0"/>
                </a:moveTo>
                <a:cubicBezTo>
                  <a:pt x="179" y="0"/>
                  <a:pt x="0" y="179"/>
                  <a:pt x="0" y="400"/>
                </a:cubicBezTo>
                <a:cubicBezTo>
                  <a:pt x="0" y="621"/>
                  <a:pt x="400" y="1200"/>
                  <a:pt x="400" y="1200"/>
                </a:cubicBezTo>
                <a:cubicBezTo>
                  <a:pt x="400" y="1200"/>
                  <a:pt x="800" y="621"/>
                  <a:pt x="800" y="400"/>
                </a:cubicBezTo>
                <a:cubicBezTo>
                  <a:pt x="800" y="179"/>
                  <a:pt x="621" y="0"/>
                  <a:pt x="400" y="0"/>
                </a:cubicBezTo>
                <a:close/>
                <a:moveTo>
                  <a:pt x="400" y="585"/>
                </a:moveTo>
                <a:cubicBezTo>
                  <a:pt x="290" y="585"/>
                  <a:pt x="200" y="496"/>
                  <a:pt x="200" y="385"/>
                </a:cubicBezTo>
                <a:cubicBezTo>
                  <a:pt x="200" y="275"/>
                  <a:pt x="290" y="185"/>
                  <a:pt x="400" y="185"/>
                </a:cubicBezTo>
                <a:cubicBezTo>
                  <a:pt x="510" y="185"/>
                  <a:pt x="600" y="275"/>
                  <a:pt x="600" y="385"/>
                </a:cubicBezTo>
                <a:cubicBezTo>
                  <a:pt x="600" y="496"/>
                  <a:pt x="510" y="585"/>
                  <a:pt x="400" y="58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Text Placeholder 27"/>
          <p:cNvSpPr>
            <a:spLocks noGrp="1"/>
          </p:cNvSpPr>
          <p:nvPr>
            <p:ph type="body" sz="quarter" idx="14" hasCustomPrompt="1"/>
          </p:nvPr>
        </p:nvSpPr>
        <p:spPr>
          <a:xfrm>
            <a:off x="630397" y="5852231"/>
            <a:ext cx="1188720" cy="274320"/>
          </a:xfrm>
        </p:spPr>
        <p:txBody>
          <a:bodyPr anchor="ctr" anchorCtr="0"/>
          <a:lstStyle>
            <a:lvl1pPr marL="0" indent="0" algn="ctr">
              <a:buNone/>
              <a:defRPr sz="1600" b="1">
                <a:solidFill>
                  <a:schemeClr val="bg1"/>
                </a:solidFill>
                <a:latin typeface="Calibri" panose="020F0502020204030204" pitchFamily="34" charset="0"/>
              </a:defRPr>
            </a:lvl1pPr>
          </a:lstStyle>
          <a:p>
            <a:pPr lvl="0"/>
            <a:r>
              <a:rPr lang="en-US"/>
              <a:t>2016</a:t>
            </a:r>
          </a:p>
        </p:txBody>
      </p:sp>
      <p:sp>
        <p:nvSpPr>
          <p:cNvPr id="30" name="Text Placeholder 27"/>
          <p:cNvSpPr>
            <a:spLocks noGrp="1"/>
          </p:cNvSpPr>
          <p:nvPr>
            <p:ph type="body" sz="quarter" idx="15" hasCustomPrompt="1"/>
          </p:nvPr>
        </p:nvSpPr>
        <p:spPr>
          <a:xfrm>
            <a:off x="1886146" y="5853121"/>
            <a:ext cx="1188720" cy="274320"/>
          </a:xfrm>
        </p:spPr>
        <p:txBody>
          <a:bodyPr anchor="ctr" anchorCtr="0"/>
          <a:lstStyle>
            <a:lvl1pPr marL="0" indent="0" algn="ctr">
              <a:buNone/>
              <a:defRPr sz="1600" b="1">
                <a:solidFill>
                  <a:schemeClr val="bg1"/>
                </a:solidFill>
                <a:latin typeface="Calibri" panose="020F0502020204030204" pitchFamily="34" charset="0"/>
              </a:defRPr>
            </a:lvl1pPr>
          </a:lstStyle>
          <a:p>
            <a:pPr lvl="0"/>
            <a:r>
              <a:rPr lang="en-US"/>
              <a:t>2017</a:t>
            </a:r>
          </a:p>
        </p:txBody>
      </p:sp>
      <p:sp>
        <p:nvSpPr>
          <p:cNvPr id="31" name="Text Placeholder 27"/>
          <p:cNvSpPr>
            <a:spLocks noGrp="1"/>
          </p:cNvSpPr>
          <p:nvPr>
            <p:ph type="body" sz="quarter" idx="16" hasCustomPrompt="1"/>
          </p:nvPr>
        </p:nvSpPr>
        <p:spPr>
          <a:xfrm>
            <a:off x="3141895" y="5857518"/>
            <a:ext cx="1188720" cy="274320"/>
          </a:xfrm>
        </p:spPr>
        <p:txBody>
          <a:bodyPr anchor="ctr" anchorCtr="0"/>
          <a:lstStyle>
            <a:lvl1pPr marL="0" indent="0" algn="ctr">
              <a:buNone/>
              <a:defRPr sz="1600" b="1">
                <a:solidFill>
                  <a:schemeClr val="bg1"/>
                </a:solidFill>
                <a:latin typeface="Calibri" panose="020F0502020204030204" pitchFamily="34" charset="0"/>
              </a:defRPr>
            </a:lvl1pPr>
          </a:lstStyle>
          <a:p>
            <a:pPr lvl="0"/>
            <a:r>
              <a:rPr lang="en-US"/>
              <a:t>2018</a:t>
            </a:r>
          </a:p>
        </p:txBody>
      </p:sp>
      <p:sp>
        <p:nvSpPr>
          <p:cNvPr id="33" name="Text Placeholder 27"/>
          <p:cNvSpPr>
            <a:spLocks noGrp="1"/>
          </p:cNvSpPr>
          <p:nvPr>
            <p:ph type="body" sz="quarter" idx="17" hasCustomPrompt="1"/>
          </p:nvPr>
        </p:nvSpPr>
        <p:spPr>
          <a:xfrm>
            <a:off x="4397644" y="5853121"/>
            <a:ext cx="1188720" cy="274320"/>
          </a:xfrm>
        </p:spPr>
        <p:txBody>
          <a:bodyPr anchor="ctr" anchorCtr="0"/>
          <a:lstStyle>
            <a:lvl1pPr marL="0" indent="0" algn="ctr">
              <a:buNone/>
              <a:defRPr sz="1600" b="1">
                <a:solidFill>
                  <a:schemeClr val="bg1"/>
                </a:solidFill>
                <a:latin typeface="Calibri" panose="020F0502020204030204" pitchFamily="34" charset="0"/>
              </a:defRPr>
            </a:lvl1pPr>
          </a:lstStyle>
          <a:p>
            <a:pPr lvl="0"/>
            <a:r>
              <a:rPr lang="en-US"/>
              <a:t>2019</a:t>
            </a:r>
          </a:p>
        </p:txBody>
      </p:sp>
      <p:sp>
        <p:nvSpPr>
          <p:cNvPr id="34" name="Text Placeholder 27"/>
          <p:cNvSpPr>
            <a:spLocks noGrp="1"/>
          </p:cNvSpPr>
          <p:nvPr>
            <p:ph type="body" sz="quarter" idx="18" hasCustomPrompt="1"/>
          </p:nvPr>
        </p:nvSpPr>
        <p:spPr>
          <a:xfrm>
            <a:off x="5653393" y="5852231"/>
            <a:ext cx="1188720" cy="274320"/>
          </a:xfrm>
        </p:spPr>
        <p:txBody>
          <a:bodyPr anchor="ctr" anchorCtr="0"/>
          <a:lstStyle>
            <a:lvl1pPr marL="0" indent="0" algn="ctr">
              <a:buNone/>
              <a:defRPr sz="1600" b="1">
                <a:solidFill>
                  <a:schemeClr val="bg1"/>
                </a:solidFill>
                <a:latin typeface="Calibri" panose="020F0502020204030204" pitchFamily="34" charset="0"/>
              </a:defRPr>
            </a:lvl1pPr>
          </a:lstStyle>
          <a:p>
            <a:pPr lvl="0"/>
            <a:r>
              <a:rPr lang="en-US"/>
              <a:t>2020</a:t>
            </a:r>
          </a:p>
        </p:txBody>
      </p:sp>
      <p:sp>
        <p:nvSpPr>
          <p:cNvPr id="35" name="Text Placeholder 27"/>
          <p:cNvSpPr>
            <a:spLocks noGrp="1"/>
          </p:cNvSpPr>
          <p:nvPr>
            <p:ph type="body" sz="quarter" idx="19" hasCustomPrompt="1"/>
          </p:nvPr>
        </p:nvSpPr>
        <p:spPr>
          <a:xfrm>
            <a:off x="6909143" y="5852231"/>
            <a:ext cx="1188720" cy="274320"/>
          </a:xfrm>
        </p:spPr>
        <p:txBody>
          <a:bodyPr anchor="ctr" anchorCtr="0"/>
          <a:lstStyle>
            <a:lvl1pPr marL="0" indent="0" algn="ctr">
              <a:buNone/>
              <a:defRPr sz="1600" b="1">
                <a:solidFill>
                  <a:schemeClr val="bg1"/>
                </a:solidFill>
                <a:latin typeface="Calibri" panose="020F0502020204030204" pitchFamily="34" charset="0"/>
              </a:defRPr>
            </a:lvl1pPr>
          </a:lstStyle>
          <a:p>
            <a:pPr lvl="0"/>
            <a:r>
              <a:rPr lang="en-US"/>
              <a:t>2021</a:t>
            </a:r>
          </a:p>
        </p:txBody>
      </p:sp>
    </p:spTree>
    <p:extLst>
      <p:ext uri="{BB962C8B-B14F-4D97-AF65-F5344CB8AC3E}">
        <p14:creationId xmlns:p14="http://schemas.microsoft.com/office/powerpoint/2010/main" val="192078427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Four Series slide - 1">
    <p:spTree>
      <p:nvGrpSpPr>
        <p:cNvPr id="1" name=""/>
        <p:cNvGrpSpPr/>
        <p:nvPr/>
      </p:nvGrpSpPr>
      <p:grpSpPr>
        <a:xfrm>
          <a:off x="0" y="0"/>
          <a:ext cx="0" cy="0"/>
          <a:chOff x="0" y="0"/>
          <a:chExt cx="0" cy="0"/>
        </a:xfrm>
      </p:grpSpPr>
      <p:sp>
        <p:nvSpPr>
          <p:cNvPr id="23" name="Flowchart: Data 22"/>
          <p:cNvSpPr/>
          <p:nvPr userDrawn="1"/>
        </p:nvSpPr>
        <p:spPr>
          <a:xfrm flipV="1">
            <a:off x="4378297" y="5806511"/>
            <a:ext cx="1463040" cy="365760"/>
          </a:xfrm>
          <a:prstGeom prst="flowChartInputOutpu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Data 21"/>
          <p:cNvSpPr/>
          <p:nvPr userDrawn="1"/>
        </p:nvSpPr>
        <p:spPr>
          <a:xfrm flipV="1">
            <a:off x="3120032" y="5806511"/>
            <a:ext cx="1463040" cy="365760"/>
          </a:xfrm>
          <a:prstGeom prst="flowChartInputOutpu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1" name="Flowchart: Data 10"/>
          <p:cNvSpPr/>
          <p:nvPr userDrawn="1"/>
        </p:nvSpPr>
        <p:spPr>
          <a:xfrm flipV="1">
            <a:off x="1861767" y="5806511"/>
            <a:ext cx="1463040" cy="365760"/>
          </a:xfrm>
          <a:prstGeom prst="flowChartInputOutpu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lowchart: Data 1"/>
          <p:cNvSpPr/>
          <p:nvPr userDrawn="1"/>
        </p:nvSpPr>
        <p:spPr>
          <a:xfrm flipH="1">
            <a:off x="603502" y="5806511"/>
            <a:ext cx="1463040" cy="365760"/>
          </a:xfrm>
          <a:prstGeom prst="flowChartInputOutpu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3504" y="1527048"/>
            <a:ext cx="10972800" cy="39005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CA5EEED-C7C9-4C7B-8D20-D1B182A18EAB}" type="slidenum">
              <a:rPr lang="en-US" smtClean="0"/>
              <a:t>‹#›</a:t>
            </a:fld>
            <a:endParaRPr lang="en-US"/>
          </a:p>
        </p:txBody>
      </p:sp>
      <p:grpSp>
        <p:nvGrpSpPr>
          <p:cNvPr id="16" name="Group 15"/>
          <p:cNvGrpSpPr/>
          <p:nvPr userDrawn="1"/>
        </p:nvGrpSpPr>
        <p:grpSpPr bwMode="black">
          <a:xfrm>
            <a:off x="10835640" y="731520"/>
            <a:ext cx="536927" cy="364623"/>
            <a:chOff x="7477125" y="-211008"/>
            <a:chExt cx="5486400" cy="3725775"/>
          </a:xfrm>
        </p:grpSpPr>
        <p:sp>
          <p:nvSpPr>
            <p:cNvPr id="17" name="Freeform 5"/>
            <p:cNvSpPr>
              <a:spLocks/>
            </p:cNvSpPr>
            <p:nvPr userDrawn="1"/>
          </p:nvSpPr>
          <p:spPr bwMode="black">
            <a:xfrm>
              <a:off x="7477125" y="-211008"/>
              <a:ext cx="3538117"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
            <p:cNvSpPr>
              <a:spLocks/>
            </p:cNvSpPr>
            <p:nvPr userDrawn="1"/>
          </p:nvSpPr>
          <p:spPr bwMode="black">
            <a:xfrm>
              <a:off x="9093315" y="659816"/>
              <a:ext cx="3870210" cy="2544998"/>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 name="Title 7"/>
          <p:cNvSpPr>
            <a:spLocks noGrp="1"/>
          </p:cNvSpPr>
          <p:nvPr>
            <p:ph type="title"/>
          </p:nvPr>
        </p:nvSpPr>
        <p:spPr>
          <a:xfrm>
            <a:off x="603503" y="475488"/>
            <a:ext cx="10058400" cy="685800"/>
          </a:xfrm>
        </p:spPr>
        <p:txBody>
          <a:bodyPr/>
          <a:lstStyle/>
          <a:p>
            <a:r>
              <a:rPr lang="en-US"/>
              <a:t>Click to edit Master title style</a:t>
            </a:r>
          </a:p>
        </p:txBody>
      </p:sp>
      <p:sp>
        <p:nvSpPr>
          <p:cNvPr id="9" name="Footer Placeholder 8"/>
          <p:cNvSpPr>
            <a:spLocks noGrp="1"/>
          </p:cNvSpPr>
          <p:nvPr>
            <p:ph type="ftr" sz="quarter" idx="13"/>
          </p:nvPr>
        </p:nvSpPr>
        <p:spPr/>
        <p:txBody>
          <a:bodyPr/>
          <a:lstStyle/>
          <a:p>
            <a:r>
              <a:rPr lang="en-US"/>
              <a:t>ALTARUM | Proprietary and Confidential</a:t>
            </a:r>
          </a:p>
        </p:txBody>
      </p:sp>
      <p:sp>
        <p:nvSpPr>
          <p:cNvPr id="28" name="Text Placeholder 27"/>
          <p:cNvSpPr>
            <a:spLocks noGrp="1"/>
          </p:cNvSpPr>
          <p:nvPr>
            <p:ph type="body" sz="quarter" idx="14" hasCustomPrompt="1"/>
          </p:nvPr>
        </p:nvSpPr>
        <p:spPr>
          <a:xfrm>
            <a:off x="877822" y="5852231"/>
            <a:ext cx="914400" cy="274320"/>
          </a:xfrm>
        </p:spPr>
        <p:txBody>
          <a:bodyPr anchor="ctr" anchorCtr="0"/>
          <a:lstStyle>
            <a:lvl1pPr marL="0" indent="0" algn="ctr">
              <a:buNone/>
              <a:defRPr sz="1600" b="1">
                <a:solidFill>
                  <a:schemeClr val="bg1"/>
                </a:solidFill>
                <a:latin typeface="Calibri" panose="020F0502020204030204" pitchFamily="34" charset="0"/>
              </a:defRPr>
            </a:lvl1pPr>
          </a:lstStyle>
          <a:p>
            <a:pPr lvl="0"/>
            <a:r>
              <a:rPr lang="en-US"/>
              <a:t>Q1</a:t>
            </a:r>
          </a:p>
        </p:txBody>
      </p:sp>
      <p:sp>
        <p:nvSpPr>
          <p:cNvPr id="30" name="Text Placeholder 27"/>
          <p:cNvSpPr>
            <a:spLocks noGrp="1"/>
          </p:cNvSpPr>
          <p:nvPr>
            <p:ph type="body" sz="quarter" idx="15" hasCustomPrompt="1"/>
          </p:nvPr>
        </p:nvSpPr>
        <p:spPr>
          <a:xfrm>
            <a:off x="2136087" y="5852231"/>
            <a:ext cx="914400" cy="274320"/>
          </a:xfrm>
        </p:spPr>
        <p:txBody>
          <a:bodyPr anchor="ctr" anchorCtr="0"/>
          <a:lstStyle>
            <a:lvl1pPr marL="0" indent="0" algn="ctr">
              <a:buNone/>
              <a:defRPr sz="1600" b="1">
                <a:solidFill>
                  <a:schemeClr val="bg1"/>
                </a:solidFill>
                <a:latin typeface="Calibri" panose="020F0502020204030204" pitchFamily="34" charset="0"/>
              </a:defRPr>
            </a:lvl1pPr>
          </a:lstStyle>
          <a:p>
            <a:pPr lvl="0"/>
            <a:r>
              <a:rPr lang="en-US"/>
              <a:t>Q2</a:t>
            </a:r>
          </a:p>
        </p:txBody>
      </p:sp>
      <p:sp>
        <p:nvSpPr>
          <p:cNvPr id="31" name="Text Placeholder 27"/>
          <p:cNvSpPr>
            <a:spLocks noGrp="1"/>
          </p:cNvSpPr>
          <p:nvPr>
            <p:ph type="body" sz="quarter" idx="16" hasCustomPrompt="1"/>
          </p:nvPr>
        </p:nvSpPr>
        <p:spPr>
          <a:xfrm>
            <a:off x="3349592" y="5852231"/>
            <a:ext cx="914400" cy="274320"/>
          </a:xfrm>
        </p:spPr>
        <p:txBody>
          <a:bodyPr anchor="ctr" anchorCtr="0"/>
          <a:lstStyle>
            <a:lvl1pPr marL="0" indent="0" algn="ctr">
              <a:buNone/>
              <a:defRPr sz="1600" b="1">
                <a:solidFill>
                  <a:schemeClr val="bg1"/>
                </a:solidFill>
                <a:latin typeface="Calibri" panose="020F0502020204030204" pitchFamily="34" charset="0"/>
              </a:defRPr>
            </a:lvl1pPr>
          </a:lstStyle>
          <a:p>
            <a:pPr lvl="0"/>
            <a:r>
              <a:rPr lang="en-US"/>
              <a:t>Q3</a:t>
            </a:r>
          </a:p>
        </p:txBody>
      </p:sp>
      <p:sp>
        <p:nvSpPr>
          <p:cNvPr id="33" name="Text Placeholder 27"/>
          <p:cNvSpPr>
            <a:spLocks noGrp="1"/>
          </p:cNvSpPr>
          <p:nvPr>
            <p:ph type="body" sz="quarter" idx="17" hasCustomPrompt="1"/>
          </p:nvPr>
        </p:nvSpPr>
        <p:spPr>
          <a:xfrm>
            <a:off x="4652617" y="5852231"/>
            <a:ext cx="914400" cy="274320"/>
          </a:xfrm>
        </p:spPr>
        <p:txBody>
          <a:bodyPr anchor="ctr" anchorCtr="0"/>
          <a:lstStyle>
            <a:lvl1pPr marL="0" indent="0" algn="ctr">
              <a:buNone/>
              <a:defRPr sz="1600" b="1">
                <a:solidFill>
                  <a:schemeClr val="bg1"/>
                </a:solidFill>
                <a:latin typeface="Calibri" panose="020F0502020204030204" pitchFamily="34" charset="0"/>
              </a:defRPr>
            </a:lvl1pPr>
          </a:lstStyle>
          <a:p>
            <a:pPr lvl="0"/>
            <a:r>
              <a:rPr lang="en-US"/>
              <a:t>Q4</a:t>
            </a:r>
          </a:p>
        </p:txBody>
      </p:sp>
    </p:spTree>
    <p:extLst>
      <p:ext uri="{BB962C8B-B14F-4D97-AF65-F5344CB8AC3E}">
        <p14:creationId xmlns:p14="http://schemas.microsoft.com/office/powerpoint/2010/main" val="356522927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Four Series slide - 2">
    <p:spTree>
      <p:nvGrpSpPr>
        <p:cNvPr id="1" name=""/>
        <p:cNvGrpSpPr/>
        <p:nvPr/>
      </p:nvGrpSpPr>
      <p:grpSpPr>
        <a:xfrm>
          <a:off x="0" y="0"/>
          <a:ext cx="0" cy="0"/>
          <a:chOff x="0" y="0"/>
          <a:chExt cx="0" cy="0"/>
        </a:xfrm>
      </p:grpSpPr>
      <p:sp>
        <p:nvSpPr>
          <p:cNvPr id="23" name="Flowchart: Data 22"/>
          <p:cNvSpPr/>
          <p:nvPr userDrawn="1"/>
        </p:nvSpPr>
        <p:spPr>
          <a:xfrm flipV="1">
            <a:off x="4378297" y="5806511"/>
            <a:ext cx="1463040" cy="365760"/>
          </a:xfrm>
          <a:prstGeom prst="flowChartInputOutpu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Data 21"/>
          <p:cNvSpPr/>
          <p:nvPr userDrawn="1"/>
        </p:nvSpPr>
        <p:spPr>
          <a:xfrm flipV="1">
            <a:off x="3120032" y="5806511"/>
            <a:ext cx="1463040" cy="365760"/>
          </a:xfrm>
          <a:prstGeom prst="flowChartInputOutpu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ata 10"/>
          <p:cNvSpPr/>
          <p:nvPr userDrawn="1"/>
        </p:nvSpPr>
        <p:spPr>
          <a:xfrm flipV="1">
            <a:off x="1861767" y="5806511"/>
            <a:ext cx="1463040" cy="365760"/>
          </a:xfrm>
          <a:prstGeom prst="flowChartInputOutpu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lowchart: Data 1"/>
          <p:cNvSpPr/>
          <p:nvPr userDrawn="1"/>
        </p:nvSpPr>
        <p:spPr>
          <a:xfrm flipH="1">
            <a:off x="603502" y="5806511"/>
            <a:ext cx="1463040" cy="365760"/>
          </a:xfrm>
          <a:prstGeom prst="flowChartInputOutpu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3504" y="1527048"/>
            <a:ext cx="10972800" cy="39005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CA5EEED-C7C9-4C7B-8D20-D1B182A18EAB}" type="slidenum">
              <a:rPr lang="en-US" smtClean="0"/>
              <a:t>‹#›</a:t>
            </a:fld>
            <a:endParaRPr lang="en-US"/>
          </a:p>
        </p:txBody>
      </p:sp>
      <p:grpSp>
        <p:nvGrpSpPr>
          <p:cNvPr id="16" name="Group 15"/>
          <p:cNvGrpSpPr/>
          <p:nvPr userDrawn="1"/>
        </p:nvGrpSpPr>
        <p:grpSpPr bwMode="black">
          <a:xfrm>
            <a:off x="10835640" y="731520"/>
            <a:ext cx="536927" cy="364623"/>
            <a:chOff x="7477125" y="-211008"/>
            <a:chExt cx="5486400" cy="3725775"/>
          </a:xfrm>
        </p:grpSpPr>
        <p:sp>
          <p:nvSpPr>
            <p:cNvPr id="17" name="Freeform 5"/>
            <p:cNvSpPr>
              <a:spLocks/>
            </p:cNvSpPr>
            <p:nvPr userDrawn="1"/>
          </p:nvSpPr>
          <p:spPr bwMode="black">
            <a:xfrm>
              <a:off x="7477125" y="-211008"/>
              <a:ext cx="3538117"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
            <p:cNvSpPr>
              <a:spLocks/>
            </p:cNvSpPr>
            <p:nvPr userDrawn="1"/>
          </p:nvSpPr>
          <p:spPr bwMode="black">
            <a:xfrm>
              <a:off x="9093315" y="659816"/>
              <a:ext cx="3870210" cy="2544998"/>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 name="Title 7"/>
          <p:cNvSpPr>
            <a:spLocks noGrp="1"/>
          </p:cNvSpPr>
          <p:nvPr>
            <p:ph type="title"/>
          </p:nvPr>
        </p:nvSpPr>
        <p:spPr>
          <a:xfrm>
            <a:off x="603503" y="475488"/>
            <a:ext cx="10058400" cy="685800"/>
          </a:xfrm>
        </p:spPr>
        <p:txBody>
          <a:bodyPr/>
          <a:lstStyle/>
          <a:p>
            <a:r>
              <a:rPr lang="en-US"/>
              <a:t>Click to edit Master title style</a:t>
            </a:r>
          </a:p>
        </p:txBody>
      </p:sp>
      <p:sp>
        <p:nvSpPr>
          <p:cNvPr id="9" name="Footer Placeholder 8"/>
          <p:cNvSpPr>
            <a:spLocks noGrp="1"/>
          </p:cNvSpPr>
          <p:nvPr>
            <p:ph type="ftr" sz="quarter" idx="13"/>
          </p:nvPr>
        </p:nvSpPr>
        <p:spPr/>
        <p:txBody>
          <a:bodyPr/>
          <a:lstStyle/>
          <a:p>
            <a:r>
              <a:rPr lang="en-US"/>
              <a:t>ALTARUM | Proprietary and Confidential</a:t>
            </a:r>
          </a:p>
        </p:txBody>
      </p:sp>
      <p:sp>
        <p:nvSpPr>
          <p:cNvPr id="28" name="Text Placeholder 27"/>
          <p:cNvSpPr>
            <a:spLocks noGrp="1"/>
          </p:cNvSpPr>
          <p:nvPr>
            <p:ph type="body" sz="quarter" idx="14" hasCustomPrompt="1"/>
          </p:nvPr>
        </p:nvSpPr>
        <p:spPr>
          <a:xfrm>
            <a:off x="877822" y="5852231"/>
            <a:ext cx="914400" cy="274320"/>
          </a:xfrm>
        </p:spPr>
        <p:txBody>
          <a:bodyPr anchor="ctr" anchorCtr="0"/>
          <a:lstStyle>
            <a:lvl1pPr marL="0" indent="0" algn="ctr">
              <a:buNone/>
              <a:defRPr sz="1600" b="1">
                <a:solidFill>
                  <a:schemeClr val="bg1"/>
                </a:solidFill>
                <a:latin typeface="Calibri" panose="020F0502020204030204" pitchFamily="34" charset="0"/>
              </a:defRPr>
            </a:lvl1pPr>
          </a:lstStyle>
          <a:p>
            <a:pPr lvl="0"/>
            <a:r>
              <a:rPr lang="en-US"/>
              <a:t>Q1</a:t>
            </a:r>
          </a:p>
        </p:txBody>
      </p:sp>
      <p:sp>
        <p:nvSpPr>
          <p:cNvPr id="30" name="Text Placeholder 27"/>
          <p:cNvSpPr>
            <a:spLocks noGrp="1"/>
          </p:cNvSpPr>
          <p:nvPr>
            <p:ph type="body" sz="quarter" idx="15" hasCustomPrompt="1"/>
          </p:nvPr>
        </p:nvSpPr>
        <p:spPr>
          <a:xfrm>
            <a:off x="2136087" y="5852231"/>
            <a:ext cx="914400" cy="274320"/>
          </a:xfrm>
        </p:spPr>
        <p:txBody>
          <a:bodyPr anchor="ctr" anchorCtr="0"/>
          <a:lstStyle>
            <a:lvl1pPr marL="0" indent="0" algn="ctr">
              <a:buNone/>
              <a:defRPr sz="1600" b="1">
                <a:solidFill>
                  <a:schemeClr val="bg1"/>
                </a:solidFill>
                <a:latin typeface="Calibri" panose="020F0502020204030204" pitchFamily="34" charset="0"/>
              </a:defRPr>
            </a:lvl1pPr>
          </a:lstStyle>
          <a:p>
            <a:pPr lvl="0"/>
            <a:r>
              <a:rPr lang="en-US"/>
              <a:t>Q2</a:t>
            </a:r>
          </a:p>
        </p:txBody>
      </p:sp>
      <p:sp>
        <p:nvSpPr>
          <p:cNvPr id="31" name="Text Placeholder 27"/>
          <p:cNvSpPr>
            <a:spLocks noGrp="1"/>
          </p:cNvSpPr>
          <p:nvPr>
            <p:ph type="body" sz="quarter" idx="16" hasCustomPrompt="1"/>
          </p:nvPr>
        </p:nvSpPr>
        <p:spPr>
          <a:xfrm>
            <a:off x="3349592" y="5852231"/>
            <a:ext cx="914400" cy="274320"/>
          </a:xfrm>
        </p:spPr>
        <p:txBody>
          <a:bodyPr anchor="ctr" anchorCtr="0"/>
          <a:lstStyle>
            <a:lvl1pPr marL="0" indent="0" algn="ctr">
              <a:buNone/>
              <a:defRPr sz="1600" b="1">
                <a:solidFill>
                  <a:schemeClr val="bg1"/>
                </a:solidFill>
                <a:latin typeface="Calibri" panose="020F0502020204030204" pitchFamily="34" charset="0"/>
              </a:defRPr>
            </a:lvl1pPr>
          </a:lstStyle>
          <a:p>
            <a:pPr lvl="0"/>
            <a:r>
              <a:rPr lang="en-US"/>
              <a:t>Q3</a:t>
            </a:r>
          </a:p>
        </p:txBody>
      </p:sp>
      <p:sp>
        <p:nvSpPr>
          <p:cNvPr id="33" name="Text Placeholder 27"/>
          <p:cNvSpPr>
            <a:spLocks noGrp="1"/>
          </p:cNvSpPr>
          <p:nvPr>
            <p:ph type="body" sz="quarter" idx="17" hasCustomPrompt="1"/>
          </p:nvPr>
        </p:nvSpPr>
        <p:spPr>
          <a:xfrm>
            <a:off x="4652617" y="5852231"/>
            <a:ext cx="914400" cy="274320"/>
          </a:xfrm>
        </p:spPr>
        <p:txBody>
          <a:bodyPr anchor="ctr" anchorCtr="0"/>
          <a:lstStyle>
            <a:lvl1pPr marL="0" indent="0" algn="ctr">
              <a:buNone/>
              <a:defRPr sz="1600" b="1">
                <a:solidFill>
                  <a:schemeClr val="bg1"/>
                </a:solidFill>
                <a:latin typeface="Calibri" panose="020F0502020204030204" pitchFamily="34" charset="0"/>
              </a:defRPr>
            </a:lvl1pPr>
          </a:lstStyle>
          <a:p>
            <a:pPr lvl="0"/>
            <a:r>
              <a:rPr lang="en-US"/>
              <a:t>Q4</a:t>
            </a:r>
          </a:p>
        </p:txBody>
      </p:sp>
    </p:spTree>
    <p:extLst>
      <p:ext uri="{BB962C8B-B14F-4D97-AF65-F5344CB8AC3E}">
        <p14:creationId xmlns:p14="http://schemas.microsoft.com/office/powerpoint/2010/main" val="218827708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Four Series slide - 3">
    <p:spTree>
      <p:nvGrpSpPr>
        <p:cNvPr id="1" name=""/>
        <p:cNvGrpSpPr/>
        <p:nvPr/>
      </p:nvGrpSpPr>
      <p:grpSpPr>
        <a:xfrm>
          <a:off x="0" y="0"/>
          <a:ext cx="0" cy="0"/>
          <a:chOff x="0" y="0"/>
          <a:chExt cx="0" cy="0"/>
        </a:xfrm>
      </p:grpSpPr>
      <p:sp>
        <p:nvSpPr>
          <p:cNvPr id="23" name="Flowchart: Data 22"/>
          <p:cNvSpPr/>
          <p:nvPr userDrawn="1"/>
        </p:nvSpPr>
        <p:spPr>
          <a:xfrm flipV="1">
            <a:off x="4378297" y="5806511"/>
            <a:ext cx="1463040" cy="365760"/>
          </a:xfrm>
          <a:prstGeom prst="flowChartInputOutpu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Data 21"/>
          <p:cNvSpPr/>
          <p:nvPr userDrawn="1"/>
        </p:nvSpPr>
        <p:spPr>
          <a:xfrm flipV="1">
            <a:off x="3120032" y="5806511"/>
            <a:ext cx="1463040" cy="365760"/>
          </a:xfrm>
          <a:prstGeom prst="flowChartInputOutpu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ata 10"/>
          <p:cNvSpPr/>
          <p:nvPr userDrawn="1"/>
        </p:nvSpPr>
        <p:spPr>
          <a:xfrm flipV="1">
            <a:off x="1861767" y="5806511"/>
            <a:ext cx="1463040" cy="365760"/>
          </a:xfrm>
          <a:prstGeom prst="flowChartInputOutpu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lowchart: Data 1"/>
          <p:cNvSpPr/>
          <p:nvPr userDrawn="1"/>
        </p:nvSpPr>
        <p:spPr>
          <a:xfrm flipH="1">
            <a:off x="603502" y="5806511"/>
            <a:ext cx="1463040" cy="365760"/>
          </a:xfrm>
          <a:prstGeom prst="flowChartInputOutpu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3504" y="1527048"/>
            <a:ext cx="10972800" cy="39005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CA5EEED-C7C9-4C7B-8D20-D1B182A18EAB}" type="slidenum">
              <a:rPr lang="en-US" smtClean="0"/>
              <a:t>‹#›</a:t>
            </a:fld>
            <a:endParaRPr lang="en-US"/>
          </a:p>
        </p:txBody>
      </p:sp>
      <p:grpSp>
        <p:nvGrpSpPr>
          <p:cNvPr id="16" name="Group 15"/>
          <p:cNvGrpSpPr/>
          <p:nvPr userDrawn="1"/>
        </p:nvGrpSpPr>
        <p:grpSpPr bwMode="black">
          <a:xfrm>
            <a:off x="10835640" y="731520"/>
            <a:ext cx="536927" cy="364623"/>
            <a:chOff x="7477125" y="-211008"/>
            <a:chExt cx="5486400" cy="3725775"/>
          </a:xfrm>
        </p:grpSpPr>
        <p:sp>
          <p:nvSpPr>
            <p:cNvPr id="17" name="Freeform 5"/>
            <p:cNvSpPr>
              <a:spLocks/>
            </p:cNvSpPr>
            <p:nvPr userDrawn="1"/>
          </p:nvSpPr>
          <p:spPr bwMode="black">
            <a:xfrm>
              <a:off x="7477125" y="-211008"/>
              <a:ext cx="3538117"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
            <p:cNvSpPr>
              <a:spLocks/>
            </p:cNvSpPr>
            <p:nvPr userDrawn="1"/>
          </p:nvSpPr>
          <p:spPr bwMode="black">
            <a:xfrm>
              <a:off x="9093315" y="659816"/>
              <a:ext cx="3870210" cy="2544998"/>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 name="Title 7"/>
          <p:cNvSpPr>
            <a:spLocks noGrp="1"/>
          </p:cNvSpPr>
          <p:nvPr>
            <p:ph type="title"/>
          </p:nvPr>
        </p:nvSpPr>
        <p:spPr>
          <a:xfrm>
            <a:off x="603503" y="475488"/>
            <a:ext cx="10058400" cy="685800"/>
          </a:xfrm>
        </p:spPr>
        <p:txBody>
          <a:bodyPr/>
          <a:lstStyle/>
          <a:p>
            <a:r>
              <a:rPr lang="en-US"/>
              <a:t>Click to edit Master title style</a:t>
            </a:r>
          </a:p>
        </p:txBody>
      </p:sp>
      <p:sp>
        <p:nvSpPr>
          <p:cNvPr id="9" name="Footer Placeholder 8"/>
          <p:cNvSpPr>
            <a:spLocks noGrp="1"/>
          </p:cNvSpPr>
          <p:nvPr>
            <p:ph type="ftr" sz="quarter" idx="13"/>
          </p:nvPr>
        </p:nvSpPr>
        <p:spPr/>
        <p:txBody>
          <a:bodyPr/>
          <a:lstStyle/>
          <a:p>
            <a:r>
              <a:rPr lang="en-US"/>
              <a:t>ALTARUM | Proprietary and Confidential</a:t>
            </a:r>
          </a:p>
        </p:txBody>
      </p:sp>
      <p:sp>
        <p:nvSpPr>
          <p:cNvPr id="28" name="Text Placeholder 27"/>
          <p:cNvSpPr>
            <a:spLocks noGrp="1"/>
          </p:cNvSpPr>
          <p:nvPr>
            <p:ph type="body" sz="quarter" idx="14" hasCustomPrompt="1"/>
          </p:nvPr>
        </p:nvSpPr>
        <p:spPr>
          <a:xfrm>
            <a:off x="877822" y="5852231"/>
            <a:ext cx="914400" cy="274320"/>
          </a:xfrm>
        </p:spPr>
        <p:txBody>
          <a:bodyPr anchor="ctr" anchorCtr="0"/>
          <a:lstStyle>
            <a:lvl1pPr marL="0" indent="0" algn="ctr">
              <a:buNone/>
              <a:defRPr sz="1600" b="1">
                <a:solidFill>
                  <a:schemeClr val="bg1"/>
                </a:solidFill>
                <a:latin typeface="Calibri" panose="020F0502020204030204" pitchFamily="34" charset="0"/>
              </a:defRPr>
            </a:lvl1pPr>
          </a:lstStyle>
          <a:p>
            <a:pPr lvl="0"/>
            <a:r>
              <a:rPr lang="en-US"/>
              <a:t>Q1</a:t>
            </a:r>
          </a:p>
        </p:txBody>
      </p:sp>
      <p:sp>
        <p:nvSpPr>
          <p:cNvPr id="30" name="Text Placeholder 27"/>
          <p:cNvSpPr>
            <a:spLocks noGrp="1"/>
          </p:cNvSpPr>
          <p:nvPr>
            <p:ph type="body" sz="quarter" idx="15" hasCustomPrompt="1"/>
          </p:nvPr>
        </p:nvSpPr>
        <p:spPr>
          <a:xfrm>
            <a:off x="2136087" y="5852231"/>
            <a:ext cx="914400" cy="274320"/>
          </a:xfrm>
        </p:spPr>
        <p:txBody>
          <a:bodyPr anchor="ctr" anchorCtr="0"/>
          <a:lstStyle>
            <a:lvl1pPr marL="0" indent="0" algn="ctr">
              <a:buNone/>
              <a:defRPr sz="1600" b="1">
                <a:solidFill>
                  <a:schemeClr val="bg1"/>
                </a:solidFill>
                <a:latin typeface="Calibri" panose="020F0502020204030204" pitchFamily="34" charset="0"/>
              </a:defRPr>
            </a:lvl1pPr>
          </a:lstStyle>
          <a:p>
            <a:pPr lvl="0"/>
            <a:r>
              <a:rPr lang="en-US"/>
              <a:t>Q2</a:t>
            </a:r>
          </a:p>
        </p:txBody>
      </p:sp>
      <p:sp>
        <p:nvSpPr>
          <p:cNvPr id="31" name="Text Placeholder 27"/>
          <p:cNvSpPr>
            <a:spLocks noGrp="1"/>
          </p:cNvSpPr>
          <p:nvPr>
            <p:ph type="body" sz="quarter" idx="16" hasCustomPrompt="1"/>
          </p:nvPr>
        </p:nvSpPr>
        <p:spPr>
          <a:xfrm>
            <a:off x="3349592" y="5852231"/>
            <a:ext cx="914400" cy="274320"/>
          </a:xfrm>
        </p:spPr>
        <p:txBody>
          <a:bodyPr anchor="ctr" anchorCtr="0"/>
          <a:lstStyle>
            <a:lvl1pPr marL="0" indent="0" algn="ctr">
              <a:buNone/>
              <a:defRPr sz="1600" b="1">
                <a:solidFill>
                  <a:schemeClr val="bg1"/>
                </a:solidFill>
                <a:latin typeface="Calibri" panose="020F0502020204030204" pitchFamily="34" charset="0"/>
              </a:defRPr>
            </a:lvl1pPr>
          </a:lstStyle>
          <a:p>
            <a:pPr lvl="0"/>
            <a:r>
              <a:rPr lang="en-US"/>
              <a:t>Q3</a:t>
            </a:r>
          </a:p>
        </p:txBody>
      </p:sp>
      <p:sp>
        <p:nvSpPr>
          <p:cNvPr id="33" name="Text Placeholder 27"/>
          <p:cNvSpPr>
            <a:spLocks noGrp="1"/>
          </p:cNvSpPr>
          <p:nvPr>
            <p:ph type="body" sz="quarter" idx="17" hasCustomPrompt="1"/>
          </p:nvPr>
        </p:nvSpPr>
        <p:spPr>
          <a:xfrm>
            <a:off x="4652617" y="5852231"/>
            <a:ext cx="914400" cy="274320"/>
          </a:xfrm>
        </p:spPr>
        <p:txBody>
          <a:bodyPr anchor="ctr" anchorCtr="0"/>
          <a:lstStyle>
            <a:lvl1pPr marL="0" indent="0" algn="ctr">
              <a:buNone/>
              <a:defRPr sz="1600" b="1">
                <a:solidFill>
                  <a:schemeClr val="bg1"/>
                </a:solidFill>
                <a:latin typeface="Calibri" panose="020F0502020204030204" pitchFamily="34" charset="0"/>
              </a:defRPr>
            </a:lvl1pPr>
          </a:lstStyle>
          <a:p>
            <a:pPr lvl="0"/>
            <a:r>
              <a:rPr lang="en-US"/>
              <a:t>Q4</a:t>
            </a:r>
          </a:p>
        </p:txBody>
      </p:sp>
    </p:spTree>
    <p:extLst>
      <p:ext uri="{BB962C8B-B14F-4D97-AF65-F5344CB8AC3E}">
        <p14:creationId xmlns:p14="http://schemas.microsoft.com/office/powerpoint/2010/main" val="317346705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Four Series slide - 4">
    <p:spTree>
      <p:nvGrpSpPr>
        <p:cNvPr id="1" name=""/>
        <p:cNvGrpSpPr/>
        <p:nvPr/>
      </p:nvGrpSpPr>
      <p:grpSpPr>
        <a:xfrm>
          <a:off x="0" y="0"/>
          <a:ext cx="0" cy="0"/>
          <a:chOff x="0" y="0"/>
          <a:chExt cx="0" cy="0"/>
        </a:xfrm>
      </p:grpSpPr>
      <p:sp>
        <p:nvSpPr>
          <p:cNvPr id="23" name="Flowchart: Data 22"/>
          <p:cNvSpPr/>
          <p:nvPr userDrawn="1"/>
        </p:nvSpPr>
        <p:spPr>
          <a:xfrm flipV="1">
            <a:off x="4378297" y="5806511"/>
            <a:ext cx="1463040" cy="365760"/>
          </a:xfrm>
          <a:prstGeom prst="flowChartInputOutpu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Data 21"/>
          <p:cNvSpPr/>
          <p:nvPr userDrawn="1"/>
        </p:nvSpPr>
        <p:spPr>
          <a:xfrm flipV="1">
            <a:off x="3120032" y="5806511"/>
            <a:ext cx="1463040" cy="365760"/>
          </a:xfrm>
          <a:prstGeom prst="flowChartInputOutpu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ata 10"/>
          <p:cNvSpPr/>
          <p:nvPr userDrawn="1"/>
        </p:nvSpPr>
        <p:spPr>
          <a:xfrm flipV="1">
            <a:off x="1861767" y="5806511"/>
            <a:ext cx="1463040" cy="365760"/>
          </a:xfrm>
          <a:prstGeom prst="flowChartInputOutpu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lowchart: Data 1"/>
          <p:cNvSpPr/>
          <p:nvPr userDrawn="1"/>
        </p:nvSpPr>
        <p:spPr>
          <a:xfrm flipH="1">
            <a:off x="603502" y="5806511"/>
            <a:ext cx="1463040" cy="365760"/>
          </a:xfrm>
          <a:prstGeom prst="flowChartInputOutpu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3504" y="1527048"/>
            <a:ext cx="10972800" cy="39005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CA5EEED-C7C9-4C7B-8D20-D1B182A18EAB}" type="slidenum">
              <a:rPr lang="en-US" smtClean="0"/>
              <a:t>‹#›</a:t>
            </a:fld>
            <a:endParaRPr lang="en-US"/>
          </a:p>
        </p:txBody>
      </p:sp>
      <p:grpSp>
        <p:nvGrpSpPr>
          <p:cNvPr id="16" name="Group 15"/>
          <p:cNvGrpSpPr/>
          <p:nvPr userDrawn="1"/>
        </p:nvGrpSpPr>
        <p:grpSpPr bwMode="black">
          <a:xfrm>
            <a:off x="10835640" y="731520"/>
            <a:ext cx="536927" cy="364623"/>
            <a:chOff x="7477125" y="-211008"/>
            <a:chExt cx="5486400" cy="3725775"/>
          </a:xfrm>
        </p:grpSpPr>
        <p:sp>
          <p:nvSpPr>
            <p:cNvPr id="17" name="Freeform 5"/>
            <p:cNvSpPr>
              <a:spLocks/>
            </p:cNvSpPr>
            <p:nvPr userDrawn="1"/>
          </p:nvSpPr>
          <p:spPr bwMode="black">
            <a:xfrm>
              <a:off x="7477125" y="-211008"/>
              <a:ext cx="3538117"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
            <p:cNvSpPr>
              <a:spLocks/>
            </p:cNvSpPr>
            <p:nvPr userDrawn="1"/>
          </p:nvSpPr>
          <p:spPr bwMode="black">
            <a:xfrm>
              <a:off x="9093315" y="659816"/>
              <a:ext cx="3870210" cy="2544998"/>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 name="Title 7"/>
          <p:cNvSpPr>
            <a:spLocks noGrp="1"/>
          </p:cNvSpPr>
          <p:nvPr>
            <p:ph type="title"/>
          </p:nvPr>
        </p:nvSpPr>
        <p:spPr>
          <a:xfrm>
            <a:off x="603503" y="475488"/>
            <a:ext cx="10058400" cy="685800"/>
          </a:xfrm>
        </p:spPr>
        <p:txBody>
          <a:bodyPr/>
          <a:lstStyle/>
          <a:p>
            <a:r>
              <a:rPr lang="en-US"/>
              <a:t>Click to edit Master title style</a:t>
            </a:r>
          </a:p>
        </p:txBody>
      </p:sp>
      <p:sp>
        <p:nvSpPr>
          <p:cNvPr id="9" name="Footer Placeholder 8"/>
          <p:cNvSpPr>
            <a:spLocks noGrp="1"/>
          </p:cNvSpPr>
          <p:nvPr>
            <p:ph type="ftr" sz="quarter" idx="13"/>
          </p:nvPr>
        </p:nvSpPr>
        <p:spPr/>
        <p:txBody>
          <a:bodyPr/>
          <a:lstStyle/>
          <a:p>
            <a:r>
              <a:rPr lang="en-US"/>
              <a:t>ALTARUM | Proprietary and Confidential</a:t>
            </a:r>
          </a:p>
        </p:txBody>
      </p:sp>
      <p:sp>
        <p:nvSpPr>
          <p:cNvPr id="28" name="Text Placeholder 27"/>
          <p:cNvSpPr>
            <a:spLocks noGrp="1"/>
          </p:cNvSpPr>
          <p:nvPr>
            <p:ph type="body" sz="quarter" idx="14" hasCustomPrompt="1"/>
          </p:nvPr>
        </p:nvSpPr>
        <p:spPr>
          <a:xfrm>
            <a:off x="877822" y="5852231"/>
            <a:ext cx="914400" cy="274320"/>
          </a:xfrm>
        </p:spPr>
        <p:txBody>
          <a:bodyPr anchor="ctr" anchorCtr="0"/>
          <a:lstStyle>
            <a:lvl1pPr marL="0" indent="0" algn="ctr">
              <a:buNone/>
              <a:defRPr sz="1600" b="1">
                <a:solidFill>
                  <a:schemeClr val="bg1"/>
                </a:solidFill>
                <a:latin typeface="Calibri" panose="020F0502020204030204" pitchFamily="34" charset="0"/>
              </a:defRPr>
            </a:lvl1pPr>
          </a:lstStyle>
          <a:p>
            <a:pPr lvl="0"/>
            <a:r>
              <a:rPr lang="en-US"/>
              <a:t>Q1</a:t>
            </a:r>
          </a:p>
        </p:txBody>
      </p:sp>
      <p:sp>
        <p:nvSpPr>
          <p:cNvPr id="30" name="Text Placeholder 27"/>
          <p:cNvSpPr>
            <a:spLocks noGrp="1"/>
          </p:cNvSpPr>
          <p:nvPr>
            <p:ph type="body" sz="quarter" idx="15" hasCustomPrompt="1"/>
          </p:nvPr>
        </p:nvSpPr>
        <p:spPr>
          <a:xfrm>
            <a:off x="2136087" y="5852231"/>
            <a:ext cx="914400" cy="274320"/>
          </a:xfrm>
        </p:spPr>
        <p:txBody>
          <a:bodyPr anchor="ctr" anchorCtr="0"/>
          <a:lstStyle>
            <a:lvl1pPr marL="0" indent="0" algn="ctr">
              <a:buNone/>
              <a:defRPr sz="1600" b="1">
                <a:solidFill>
                  <a:schemeClr val="bg1"/>
                </a:solidFill>
                <a:latin typeface="Calibri" panose="020F0502020204030204" pitchFamily="34" charset="0"/>
              </a:defRPr>
            </a:lvl1pPr>
          </a:lstStyle>
          <a:p>
            <a:pPr lvl="0"/>
            <a:r>
              <a:rPr lang="en-US"/>
              <a:t>Q2</a:t>
            </a:r>
          </a:p>
        </p:txBody>
      </p:sp>
      <p:sp>
        <p:nvSpPr>
          <p:cNvPr id="31" name="Text Placeholder 27"/>
          <p:cNvSpPr>
            <a:spLocks noGrp="1"/>
          </p:cNvSpPr>
          <p:nvPr>
            <p:ph type="body" sz="quarter" idx="16" hasCustomPrompt="1"/>
          </p:nvPr>
        </p:nvSpPr>
        <p:spPr>
          <a:xfrm>
            <a:off x="3349592" y="5852231"/>
            <a:ext cx="914400" cy="274320"/>
          </a:xfrm>
        </p:spPr>
        <p:txBody>
          <a:bodyPr anchor="ctr" anchorCtr="0"/>
          <a:lstStyle>
            <a:lvl1pPr marL="0" indent="0" algn="ctr">
              <a:buNone/>
              <a:defRPr sz="1600" b="1">
                <a:solidFill>
                  <a:schemeClr val="bg1"/>
                </a:solidFill>
                <a:latin typeface="Calibri" panose="020F0502020204030204" pitchFamily="34" charset="0"/>
              </a:defRPr>
            </a:lvl1pPr>
          </a:lstStyle>
          <a:p>
            <a:pPr lvl="0"/>
            <a:r>
              <a:rPr lang="en-US"/>
              <a:t>Q3</a:t>
            </a:r>
          </a:p>
        </p:txBody>
      </p:sp>
      <p:sp>
        <p:nvSpPr>
          <p:cNvPr id="33" name="Text Placeholder 27"/>
          <p:cNvSpPr>
            <a:spLocks noGrp="1"/>
          </p:cNvSpPr>
          <p:nvPr>
            <p:ph type="body" sz="quarter" idx="17" hasCustomPrompt="1"/>
          </p:nvPr>
        </p:nvSpPr>
        <p:spPr>
          <a:xfrm>
            <a:off x="4652617" y="5852231"/>
            <a:ext cx="914400" cy="274320"/>
          </a:xfrm>
        </p:spPr>
        <p:txBody>
          <a:bodyPr anchor="ctr" anchorCtr="0"/>
          <a:lstStyle>
            <a:lvl1pPr marL="0" indent="0" algn="ctr">
              <a:buNone/>
              <a:defRPr sz="1600" b="1">
                <a:solidFill>
                  <a:schemeClr val="bg1"/>
                </a:solidFill>
                <a:latin typeface="Calibri" panose="020F0502020204030204" pitchFamily="34" charset="0"/>
              </a:defRPr>
            </a:lvl1pPr>
          </a:lstStyle>
          <a:p>
            <a:pPr lvl="0"/>
            <a:r>
              <a:rPr lang="en-US"/>
              <a:t>Q4</a:t>
            </a:r>
          </a:p>
        </p:txBody>
      </p:sp>
    </p:spTree>
    <p:extLst>
      <p:ext uri="{BB962C8B-B14F-4D97-AF65-F5344CB8AC3E}">
        <p14:creationId xmlns:p14="http://schemas.microsoft.com/office/powerpoint/2010/main" val="41968292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Questions - Hands Raise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ALTARUM | Proprietary and Confidential</a:t>
            </a:r>
          </a:p>
        </p:txBody>
      </p:sp>
      <p:sp>
        <p:nvSpPr>
          <p:cNvPr id="4" name="Slide Number Placeholder 3"/>
          <p:cNvSpPr>
            <a:spLocks noGrp="1"/>
          </p:cNvSpPr>
          <p:nvPr>
            <p:ph type="sldNum" sz="quarter" idx="11"/>
          </p:nvPr>
        </p:nvSpPr>
        <p:spPr/>
        <p:txBody>
          <a:bodyPr/>
          <a:lstStyle/>
          <a:p>
            <a:fld id="{5D42FBCF-AC71-49E1-9070-FAF9A23C5D72}" type="slidenum">
              <a:rPr lang="en-US" smtClean="0"/>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9592" y="2014897"/>
            <a:ext cx="7349420" cy="5029200"/>
          </a:xfrm>
          <a:prstGeom prst="rect">
            <a:avLst/>
          </a:prstGeom>
        </p:spPr>
      </p:pic>
      <p:sp>
        <p:nvSpPr>
          <p:cNvPr id="6" name="Title Placeholder 1"/>
          <p:cNvSpPr txBox="1">
            <a:spLocks/>
          </p:cNvSpPr>
          <p:nvPr userDrawn="1"/>
        </p:nvSpPr>
        <p:spPr>
          <a:xfrm>
            <a:off x="604434" y="679847"/>
            <a:ext cx="5493376" cy="914400"/>
          </a:xfrm>
          <a:prstGeom prst="rect">
            <a:avLst/>
          </a:prstGeom>
        </p:spPr>
        <p:txBody>
          <a:bodyPr vert="horz" lIns="0" tIns="0" rIns="0" bIns="0" rtlCol="0" anchor="b" anchorCtr="0">
            <a:noAutofit/>
          </a:bodyPr>
          <a:lstStyle>
            <a:lvl1pPr algn="l" defTabSz="914400" rtl="0" eaLnBrk="1" latinLnBrk="0" hangingPunct="1">
              <a:lnSpc>
                <a:spcPct val="85000"/>
              </a:lnSpc>
              <a:spcBef>
                <a:spcPct val="0"/>
              </a:spcBef>
              <a:buNone/>
              <a:defRPr sz="6000" kern="1200">
                <a:solidFill>
                  <a:schemeClr val="accent3"/>
                </a:solidFill>
                <a:latin typeface="Brandon Text Light" panose="020B0303020203060203" pitchFamily="34" charset="0"/>
                <a:ea typeface="+mj-ea"/>
                <a:cs typeface="+mj-cs"/>
              </a:defRPr>
            </a:lvl1pPr>
          </a:lstStyle>
          <a:p>
            <a:pPr algn="ctr"/>
            <a:r>
              <a:rPr lang="en-US" sz="7200" i="1">
                <a:latin typeface="Calibri" panose="020F0502020204030204" pitchFamily="34" charset="0"/>
              </a:rPr>
              <a:t>Questions?</a:t>
            </a:r>
          </a:p>
        </p:txBody>
      </p:sp>
      <p:sp>
        <p:nvSpPr>
          <p:cNvPr id="14" name="Text Placeholder 13"/>
          <p:cNvSpPr>
            <a:spLocks noGrp="1"/>
          </p:cNvSpPr>
          <p:nvPr>
            <p:ph type="body" sz="quarter" idx="12"/>
          </p:nvPr>
        </p:nvSpPr>
        <p:spPr>
          <a:xfrm>
            <a:off x="604838" y="1863725"/>
            <a:ext cx="5492750" cy="971550"/>
          </a:xfrm>
        </p:spPr>
        <p:txBody>
          <a:bodyPr/>
          <a:lstStyle>
            <a:lvl1pPr marL="0" indent="0" algn="ctr">
              <a:buFont typeface="Arial" panose="020B0604020202020204" pitchFamily="34" charset="0"/>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grpSp>
        <p:nvGrpSpPr>
          <p:cNvPr id="15" name="Group 14"/>
          <p:cNvGrpSpPr/>
          <p:nvPr userDrawn="1"/>
        </p:nvGrpSpPr>
        <p:grpSpPr bwMode="black">
          <a:xfrm>
            <a:off x="10835640" y="731520"/>
            <a:ext cx="536927" cy="364623"/>
            <a:chOff x="7477125" y="-211008"/>
            <a:chExt cx="5486400" cy="3725775"/>
          </a:xfrm>
        </p:grpSpPr>
        <p:sp>
          <p:nvSpPr>
            <p:cNvPr id="16" name="Freeform 5"/>
            <p:cNvSpPr>
              <a:spLocks/>
            </p:cNvSpPr>
            <p:nvPr userDrawn="1"/>
          </p:nvSpPr>
          <p:spPr bwMode="black">
            <a:xfrm>
              <a:off x="7477125" y="-211008"/>
              <a:ext cx="3538117"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6"/>
            <p:cNvSpPr>
              <a:spLocks/>
            </p:cNvSpPr>
            <p:nvPr userDrawn="1"/>
          </p:nvSpPr>
          <p:spPr bwMode="black">
            <a:xfrm>
              <a:off x="9093315" y="659816"/>
              <a:ext cx="3870210" cy="2544998"/>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9960897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Consultant Final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11" name="AutoShape 3"/>
          <p:cNvSpPr>
            <a:spLocks noChangeAspect="1" noChangeArrowheads="1" noTextEdit="1"/>
          </p:cNvSpPr>
          <p:nvPr userDrawn="1"/>
        </p:nvSpPr>
        <p:spPr bwMode="auto">
          <a:xfrm>
            <a:off x="7241109" y="3466479"/>
            <a:ext cx="5484291" cy="372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TextBox 56"/>
          <p:cNvSpPr txBox="1"/>
          <p:nvPr userDrawn="1"/>
        </p:nvSpPr>
        <p:spPr>
          <a:xfrm>
            <a:off x="838200" y="6375787"/>
            <a:ext cx="3498148" cy="307777"/>
          </a:xfrm>
          <a:prstGeom prst="rect">
            <a:avLst/>
          </a:prstGeom>
          <a:noFill/>
        </p:spPr>
        <p:txBody>
          <a:bodyPr wrap="square" rtlCol="0">
            <a:spAutoFit/>
          </a:bodyPr>
          <a:lstStyle/>
          <a:p>
            <a:pPr algn="l"/>
            <a:r>
              <a:rPr lang="en-US" sz="1400" spc="600">
                <a:solidFill>
                  <a:schemeClr val="bg1"/>
                </a:solidFill>
                <a:latin typeface="Calibri" panose="020F0502020204030204" pitchFamily="34" charset="0"/>
              </a:rPr>
              <a:t>ALTARUM.ORG</a:t>
            </a:r>
          </a:p>
        </p:txBody>
      </p:sp>
      <p:pic>
        <p:nvPicPr>
          <p:cNvPr id="58" name="Picture 5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3497" y="3220686"/>
            <a:ext cx="2743200" cy="684644"/>
          </a:xfrm>
          <a:prstGeom prst="rect">
            <a:avLst/>
          </a:prstGeom>
        </p:spPr>
      </p:pic>
    </p:spTree>
    <p:extLst>
      <p:ext uri="{BB962C8B-B14F-4D97-AF65-F5344CB8AC3E}">
        <p14:creationId xmlns:p14="http://schemas.microsoft.com/office/powerpoint/2010/main" val="3313554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with image">
    <p:bg>
      <p:bgPr>
        <a:solidFill>
          <a:schemeClr val="accent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E43392A8-39E4-3E44-83DC-598920090C7B}"/>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b="62722"/>
          <a:stretch/>
        </p:blipFill>
        <p:spPr>
          <a:xfrm rot="900000">
            <a:off x="-8252693" y="1955999"/>
            <a:ext cx="17305491" cy="6451202"/>
          </a:xfrm>
          <a:prstGeom prst="rect">
            <a:avLst/>
          </a:prstGeom>
        </p:spPr>
      </p:pic>
      <p:sp>
        <p:nvSpPr>
          <p:cNvPr id="8" name="Rectangle 7">
            <a:extLst>
              <a:ext uri="{FF2B5EF4-FFF2-40B4-BE49-F238E27FC236}">
                <a16:creationId xmlns:a16="http://schemas.microsoft.com/office/drawing/2014/main" id="{DD3CEA1C-6C5B-1B45-AF29-28EEDA22FE44}"/>
              </a:ext>
            </a:extLst>
          </p:cNvPr>
          <p:cNvSpPr/>
          <p:nvPr userDrawn="1"/>
        </p:nvSpPr>
        <p:spPr>
          <a:xfrm>
            <a:off x="0" y="5259978"/>
            <a:ext cx="12192000" cy="1598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616491" y="1271014"/>
            <a:ext cx="5479510" cy="2246811"/>
          </a:xfrm>
        </p:spPr>
        <p:txBody>
          <a:bodyPr lIns="0" tIns="0" rIns="0" bIns="0" anchor="b" anchorCtr="0">
            <a:noAutofit/>
          </a:bodyPr>
          <a:lstStyle>
            <a:lvl1pPr>
              <a:defRPr sz="5000" b="0">
                <a:solidFill>
                  <a:schemeClr val="bg1"/>
                </a:solidFill>
              </a:defRPr>
            </a:lvl1pPr>
          </a:lstStyle>
          <a:p>
            <a:r>
              <a:rPr lang="en-US"/>
              <a:t>Click to edit Master title style </a:t>
            </a:r>
          </a:p>
        </p:txBody>
      </p:sp>
      <p:pic>
        <p:nvPicPr>
          <p:cNvPr id="9" name="Graphic 8">
            <a:extLst>
              <a:ext uri="{FF2B5EF4-FFF2-40B4-BE49-F238E27FC236}">
                <a16:creationId xmlns:a16="http://schemas.microsoft.com/office/drawing/2014/main" id="{5C00454C-C7EB-5C48-BC8F-E0A004A49B8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83141" y="5581325"/>
            <a:ext cx="2736310" cy="865670"/>
          </a:xfrm>
          <a:prstGeom prst="rect">
            <a:avLst/>
          </a:prstGeom>
        </p:spPr>
      </p:pic>
      <p:sp>
        <p:nvSpPr>
          <p:cNvPr id="10" name="TextBox 9">
            <a:extLst>
              <a:ext uri="{FF2B5EF4-FFF2-40B4-BE49-F238E27FC236}">
                <a16:creationId xmlns:a16="http://schemas.microsoft.com/office/drawing/2014/main" id="{D1AAB91A-D360-9D44-885A-0FFCA7C9528A}"/>
              </a:ext>
            </a:extLst>
          </p:cNvPr>
          <p:cNvSpPr txBox="1"/>
          <p:nvPr userDrawn="1"/>
        </p:nvSpPr>
        <p:spPr>
          <a:xfrm>
            <a:off x="10653294" y="5903595"/>
            <a:ext cx="1138653" cy="276999"/>
          </a:xfrm>
          <a:prstGeom prst="rect">
            <a:avLst/>
          </a:prstGeom>
          <a:noFill/>
        </p:spPr>
        <p:txBody>
          <a:bodyPr wrap="square" rtlCol="0">
            <a:spAutoFit/>
          </a:bodyPr>
          <a:lstStyle/>
          <a:p>
            <a:r>
              <a:rPr lang="en-US" sz="1200" b="1">
                <a:solidFill>
                  <a:schemeClr val="tx1"/>
                </a:solidFill>
                <a:latin typeface="Arial" panose="020B0604020202020204" pitchFamily="34" charset="0"/>
                <a:cs typeface="Arial" panose="020B0604020202020204" pitchFamily="34" charset="0"/>
              </a:rPr>
              <a:t>nashp.org</a:t>
            </a:r>
          </a:p>
        </p:txBody>
      </p:sp>
      <p:sp>
        <p:nvSpPr>
          <p:cNvPr id="11" name="Content Placeholder 2">
            <a:extLst>
              <a:ext uri="{FF2B5EF4-FFF2-40B4-BE49-F238E27FC236}">
                <a16:creationId xmlns:a16="http://schemas.microsoft.com/office/drawing/2014/main" id="{0DB6490E-2129-D04B-8521-4EFC11253414}"/>
              </a:ext>
            </a:extLst>
          </p:cNvPr>
          <p:cNvSpPr>
            <a:spLocks noGrp="1"/>
          </p:cNvSpPr>
          <p:nvPr>
            <p:ph idx="1"/>
          </p:nvPr>
        </p:nvSpPr>
        <p:spPr>
          <a:xfrm>
            <a:off x="616491" y="3697220"/>
            <a:ext cx="5479510" cy="979555"/>
          </a:xfrm>
        </p:spPr>
        <p:txBody>
          <a:bodyPr lIns="0" tIns="0" rIns="0" bIns="0"/>
          <a:lstStyle>
            <a:lvl1pPr marL="0" indent="0">
              <a:buNone/>
              <a:defRPr>
                <a:solidFill>
                  <a:schemeClr val="bg1"/>
                </a:solidFill>
              </a:defRPr>
            </a:lvl1pPr>
          </a:lstStyle>
          <a:p>
            <a:pPr lvl="0"/>
            <a:r>
              <a:rPr lang="en-US"/>
              <a:t>Click to edit Master text styles</a:t>
            </a:r>
          </a:p>
        </p:txBody>
      </p:sp>
      <p:sp>
        <p:nvSpPr>
          <p:cNvPr id="13" name="Rectangle 12">
            <a:extLst>
              <a:ext uri="{FF2B5EF4-FFF2-40B4-BE49-F238E27FC236}">
                <a16:creationId xmlns:a16="http://schemas.microsoft.com/office/drawing/2014/main" id="{4362A7B3-86E6-4347-99F4-6072E1129301}"/>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1596760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Bas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p:txBody>
          <a:bodyPr lIns="0" anchor="b" anchorCtr="0"/>
          <a:lstStyle>
            <a:lvl1pPr>
              <a:defRPr b="0"/>
            </a:lvl1pPr>
          </a:lstStyle>
          <a:p>
            <a:r>
              <a:rPr lang="en-US"/>
              <a:t>Click to edit Master title style </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8F32F67-E712-8342-A392-548452ADD272}"/>
              </a:ext>
            </a:extLst>
          </p:cNvPr>
          <p:cNvSpPr>
            <a:spLocks noGrp="1"/>
          </p:cNvSpPr>
          <p:nvPr>
            <p:ph type="sldNum" sz="quarter" idx="12"/>
          </p:nvPr>
        </p:nvSpPr>
        <p:spPr/>
        <p:txBody>
          <a:bodyPr/>
          <a:lstStyle/>
          <a:p>
            <a:fld id="{ACB29EB7-82B4-5341-B0E4-1AC3B5901151}" type="slidenum">
              <a:rPr lang="en-US" smtClean="0"/>
              <a:t>‹#›</a:t>
            </a:fld>
            <a:endParaRPr lang="en-US"/>
          </a:p>
        </p:txBody>
      </p:sp>
      <p:sp>
        <p:nvSpPr>
          <p:cNvPr id="8" name="Rectangle 7">
            <a:extLst>
              <a:ext uri="{FF2B5EF4-FFF2-40B4-BE49-F238E27FC236}">
                <a16:creationId xmlns:a16="http://schemas.microsoft.com/office/drawing/2014/main" id="{DD3CEA1C-6C5B-1B45-AF29-28EEDA22FE44}"/>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cxnSp>
        <p:nvCxnSpPr>
          <p:cNvPr id="9" name="Straight Connector 8">
            <a:extLst>
              <a:ext uri="{FF2B5EF4-FFF2-40B4-BE49-F238E27FC236}">
                <a16:creationId xmlns:a16="http://schemas.microsoft.com/office/drawing/2014/main" id="{BB1952B3-2B32-4440-BA7C-1996F4C60A30}"/>
              </a:ext>
            </a:extLst>
          </p:cNvPr>
          <p:cNvCxnSpPr/>
          <p:nvPr userDrawn="1"/>
        </p:nvCxnSpPr>
        <p:spPr>
          <a:xfrm>
            <a:off x="545855" y="1382755"/>
            <a:ext cx="11100289"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33481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Closing slide with quote - Full image optional">
    <p:spTree>
      <p:nvGrpSpPr>
        <p:cNvPr id="1" name=""/>
        <p:cNvGrpSpPr/>
        <p:nvPr/>
      </p:nvGrpSpPr>
      <p:grpSpPr>
        <a:xfrm>
          <a:off x="0" y="0"/>
          <a:ext cx="0" cy="0"/>
          <a:chOff x="0" y="0"/>
          <a:chExt cx="0" cy="0"/>
        </a:xfrm>
      </p:grpSpPr>
      <p:sp>
        <p:nvSpPr>
          <p:cNvPr id="3" name="Picture Placeholder 2"/>
          <p:cNvSpPr>
            <a:spLocks noGrp="1"/>
          </p:cNvSpPr>
          <p:nvPr>
            <p:ph type="pic" sz="quarter" idx="15" hasCustomPrompt="1"/>
          </p:nvPr>
        </p:nvSpPr>
        <p:spPr>
          <a:xfrm>
            <a:off x="0" y="0"/>
            <a:ext cx="12192000" cy="6858000"/>
          </a:xfrm>
          <a:solidFill>
            <a:schemeClr val="accent2">
              <a:lumMod val="75000"/>
            </a:schemeClr>
          </a:solidFill>
        </p:spPr>
        <p:txBody>
          <a:bodyPr lIns="0" tIns="0" rIns="0"/>
          <a:lstStyle>
            <a:lvl1pPr marL="0" indent="0">
              <a:buNone/>
              <a:defRPr baseline="0">
                <a:solidFill>
                  <a:schemeClr val="bg1"/>
                </a:solidFill>
              </a:defRPr>
            </a:lvl1pPr>
          </a:lstStyle>
          <a:p>
            <a:r>
              <a:rPr lang="en-US"/>
              <a:t>&lt;This closing slide could use image (optional) in its background – 13.333” x 7.5”&gt;</a:t>
            </a:r>
          </a:p>
        </p:txBody>
      </p:sp>
      <p:sp>
        <p:nvSpPr>
          <p:cNvPr id="11" name="Text Placeholder 2"/>
          <p:cNvSpPr>
            <a:spLocks noGrp="1"/>
          </p:cNvSpPr>
          <p:nvPr>
            <p:ph type="body" sz="quarter" idx="14" hasCustomPrompt="1"/>
          </p:nvPr>
        </p:nvSpPr>
        <p:spPr>
          <a:xfrm>
            <a:off x="2019300" y="1850921"/>
            <a:ext cx="8154602" cy="2843855"/>
          </a:xfrm>
          <a:noFill/>
          <a:ln w="25400" cap="rnd">
            <a:solidFill>
              <a:schemeClr val="bg1">
                <a:alpha val="67000"/>
              </a:schemeClr>
            </a:solidFill>
          </a:ln>
        </p:spPr>
        <p:txBody>
          <a:bodyPr wrap="square" lIns="228600" tIns="365760" rIns="228600" bIns="365760" anchor="ctr" anchorCtr="0">
            <a:spAutoFit/>
          </a:bodyPr>
          <a:lstStyle>
            <a:lvl1pPr marL="0" indent="0" algn="ctr">
              <a:buNone/>
              <a:defRPr sz="4000" baseline="0">
                <a:solidFill>
                  <a:schemeClr val="bg1"/>
                </a:solidFill>
                <a:latin typeface="Calibri Light" panose="020F0302020204030204" pitchFamily="34" charset="0"/>
                <a:sym typeface="Wingdings" panose="05000000000000000000" pitchFamily="2" charset="2"/>
              </a:defRPr>
            </a:lvl1pPr>
          </a:lstStyle>
          <a:p>
            <a:pPr lvl="0"/>
            <a:r>
              <a:rPr lang="en-US"/>
              <a:t>Enter an closing quotation or sentiment–the box will automatically scale to fit.</a:t>
            </a:r>
          </a:p>
        </p:txBody>
      </p:sp>
      <p:pic>
        <p:nvPicPr>
          <p:cNvPr id="7" name="Picture 6">
            <a:extLst>
              <a:ext uri="{FF2B5EF4-FFF2-40B4-BE49-F238E27FC236}">
                <a16:creationId xmlns:a16="http://schemas.microsoft.com/office/drawing/2014/main" id="{4BAE3268-B0D5-4471-992B-6CB0C14A0E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53000" y="5491119"/>
            <a:ext cx="2286000" cy="570538"/>
          </a:xfrm>
          <a:prstGeom prst="rect">
            <a:avLst/>
          </a:prstGeom>
        </p:spPr>
      </p:pic>
    </p:spTree>
    <p:extLst>
      <p:ext uri="{BB962C8B-B14F-4D97-AF65-F5344CB8AC3E}">
        <p14:creationId xmlns:p14="http://schemas.microsoft.com/office/powerpoint/2010/main" val="13965400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Final Slide - Thank you w contact - grey">
    <p:spTree>
      <p:nvGrpSpPr>
        <p:cNvPr id="1" name=""/>
        <p:cNvGrpSpPr/>
        <p:nvPr/>
      </p:nvGrpSpPr>
      <p:grpSpPr>
        <a:xfrm>
          <a:off x="0" y="0"/>
          <a:ext cx="0" cy="0"/>
          <a:chOff x="0" y="0"/>
          <a:chExt cx="0" cy="0"/>
        </a:xfrm>
      </p:grpSpPr>
      <p:sp>
        <p:nvSpPr>
          <p:cNvPr id="11" name="AutoShape 3"/>
          <p:cNvSpPr>
            <a:spLocks noChangeAspect="1" noChangeArrowheads="1" noTextEdit="1"/>
          </p:cNvSpPr>
          <p:nvPr userDrawn="1"/>
        </p:nvSpPr>
        <p:spPr bwMode="auto">
          <a:xfrm>
            <a:off x="7241109" y="3466479"/>
            <a:ext cx="5484291" cy="372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TextBox 56"/>
          <p:cNvSpPr txBox="1"/>
          <p:nvPr userDrawn="1"/>
        </p:nvSpPr>
        <p:spPr>
          <a:xfrm>
            <a:off x="914400" y="5572968"/>
            <a:ext cx="4855674" cy="369332"/>
          </a:xfrm>
          <a:prstGeom prst="rect">
            <a:avLst/>
          </a:prstGeom>
          <a:noFill/>
        </p:spPr>
        <p:txBody>
          <a:bodyPr wrap="square" lIns="0" tIns="0" rIns="0" bIns="0" rtlCol="0">
            <a:spAutoFit/>
          </a:bodyPr>
          <a:lstStyle/>
          <a:p>
            <a:pPr algn="r"/>
            <a:r>
              <a:rPr lang="en-US" sz="2400" spc="600">
                <a:solidFill>
                  <a:schemeClr val="tx1">
                    <a:lumMod val="75000"/>
                  </a:schemeClr>
                </a:solidFill>
                <a:latin typeface="Calibri" panose="020F0502020204030204" pitchFamily="34" charset="0"/>
              </a:rPr>
              <a:t>ALTARUM.ORG</a:t>
            </a:r>
          </a:p>
        </p:txBody>
      </p:sp>
      <p:sp>
        <p:nvSpPr>
          <p:cNvPr id="60" name="Text Placeholder 4"/>
          <p:cNvSpPr>
            <a:spLocks noGrp="1"/>
          </p:cNvSpPr>
          <p:nvPr>
            <p:ph type="body" sz="quarter" idx="13"/>
          </p:nvPr>
        </p:nvSpPr>
        <p:spPr>
          <a:xfrm>
            <a:off x="6422096" y="5202710"/>
            <a:ext cx="4728717" cy="1202181"/>
          </a:xfrm>
        </p:spPr>
        <p:txBody>
          <a:bodyPr anchor="ctr" anchorCtr="0">
            <a:noAutofit/>
          </a:bodyPr>
          <a:lstStyle>
            <a:lvl1pPr marL="0" indent="0" algn="l">
              <a:buNone/>
              <a:defRPr sz="1800" baseline="0">
                <a:solidFill>
                  <a:schemeClr val="tx1">
                    <a:lumMod val="75000"/>
                  </a:schemeClr>
                </a:solidFill>
              </a:defRPr>
            </a:lvl1pPr>
          </a:lstStyle>
          <a:p>
            <a:pPr lvl="0"/>
            <a:r>
              <a:rPr lang="en-US"/>
              <a:t>Click to edit Master text styles</a:t>
            </a:r>
          </a:p>
        </p:txBody>
      </p:sp>
      <p:sp>
        <p:nvSpPr>
          <p:cNvPr id="4" name="Text Placeholder 3"/>
          <p:cNvSpPr>
            <a:spLocks noGrp="1"/>
          </p:cNvSpPr>
          <p:nvPr>
            <p:ph type="body" sz="quarter" idx="14"/>
          </p:nvPr>
        </p:nvSpPr>
        <p:spPr>
          <a:xfrm>
            <a:off x="2432050" y="3891173"/>
            <a:ext cx="7296150" cy="992187"/>
          </a:xfrm>
        </p:spPr>
        <p:txBody>
          <a:bodyPr/>
          <a:lstStyle>
            <a:lvl1pPr marL="0" indent="0" algn="ctr">
              <a:lnSpc>
                <a:spcPct val="100000"/>
              </a:lnSpc>
              <a:buNone/>
              <a:defRPr sz="5400" baseline="0">
                <a:solidFill>
                  <a:schemeClr val="tx1">
                    <a:lumMod val="75000"/>
                  </a:schemeClr>
                </a:solidFill>
                <a:latin typeface="Calibri Light" panose="020F0302020204030204" pitchFamily="34" charset="0"/>
              </a:defRPr>
            </a:lvl1pPr>
          </a:lstStyle>
          <a:p>
            <a:pPr lvl="0"/>
            <a:r>
              <a:rPr lang="en-US"/>
              <a:t>Click to edit Master text styles</a:t>
            </a:r>
          </a:p>
        </p:txBody>
      </p:sp>
      <p:cxnSp>
        <p:nvCxnSpPr>
          <p:cNvPr id="62" name="Straight Connector 61"/>
          <p:cNvCxnSpPr/>
          <p:nvPr userDrawn="1"/>
        </p:nvCxnSpPr>
        <p:spPr>
          <a:xfrm>
            <a:off x="6096000" y="5118000"/>
            <a:ext cx="0" cy="1371600"/>
          </a:xfrm>
          <a:prstGeom prst="line">
            <a:avLst/>
          </a:prstGeom>
          <a:ln w="12700" cap="rnd">
            <a:solidFill>
              <a:srgbClr val="616365"/>
            </a:solidFill>
          </a:ln>
        </p:spPr>
        <p:style>
          <a:lnRef idx="1">
            <a:schemeClr val="accent1"/>
          </a:lnRef>
          <a:fillRef idx="0">
            <a:schemeClr val="accent1"/>
          </a:fillRef>
          <a:effectRef idx="0">
            <a:schemeClr val="accent1"/>
          </a:effectRef>
          <a:fontRef idx="minor">
            <a:schemeClr val="tx1"/>
          </a:fontRef>
        </p:style>
      </p:cxnSp>
      <p:grpSp>
        <p:nvGrpSpPr>
          <p:cNvPr id="14" name="Group 13"/>
          <p:cNvGrpSpPr>
            <a:grpSpLocks noChangeAspect="1"/>
          </p:cNvGrpSpPr>
          <p:nvPr userDrawn="1"/>
        </p:nvGrpSpPr>
        <p:grpSpPr bwMode="black">
          <a:xfrm>
            <a:off x="4239750" y="1175467"/>
            <a:ext cx="3657600" cy="2483849"/>
            <a:chOff x="7425036" y="2219715"/>
            <a:chExt cx="5486401" cy="3725775"/>
          </a:xfrm>
        </p:grpSpPr>
        <p:sp>
          <p:nvSpPr>
            <p:cNvPr id="15" name="Freeform 5"/>
            <p:cNvSpPr>
              <a:spLocks/>
            </p:cNvSpPr>
            <p:nvPr userDrawn="1"/>
          </p:nvSpPr>
          <p:spPr bwMode="black">
            <a:xfrm>
              <a:off x="7425036" y="2219715"/>
              <a:ext cx="3538118"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userDrawn="1"/>
          </p:nvSpPr>
          <p:spPr bwMode="black">
            <a:xfrm>
              <a:off x="9041226" y="3090537"/>
              <a:ext cx="3870211" cy="2544999"/>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85267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Final Slide - Thank you w contact">
    <p:spTree>
      <p:nvGrpSpPr>
        <p:cNvPr id="1" name=""/>
        <p:cNvGrpSpPr/>
        <p:nvPr/>
      </p:nvGrpSpPr>
      <p:grpSpPr>
        <a:xfrm>
          <a:off x="0" y="0"/>
          <a:ext cx="0" cy="0"/>
          <a:chOff x="0" y="0"/>
          <a:chExt cx="0" cy="0"/>
        </a:xfrm>
      </p:grpSpPr>
      <p:sp>
        <p:nvSpPr>
          <p:cNvPr id="11" name="AutoShape 3"/>
          <p:cNvSpPr>
            <a:spLocks noChangeAspect="1" noChangeArrowheads="1" noTextEdit="1"/>
          </p:cNvSpPr>
          <p:nvPr userDrawn="1"/>
        </p:nvSpPr>
        <p:spPr bwMode="auto">
          <a:xfrm>
            <a:off x="7241109" y="3466479"/>
            <a:ext cx="5484291" cy="372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TextBox 56"/>
          <p:cNvSpPr txBox="1"/>
          <p:nvPr userDrawn="1"/>
        </p:nvSpPr>
        <p:spPr>
          <a:xfrm>
            <a:off x="914400" y="5572968"/>
            <a:ext cx="4855674" cy="369332"/>
          </a:xfrm>
          <a:prstGeom prst="rect">
            <a:avLst/>
          </a:prstGeom>
          <a:noFill/>
        </p:spPr>
        <p:txBody>
          <a:bodyPr wrap="square" lIns="0" tIns="0" rIns="0" bIns="0" rtlCol="0">
            <a:spAutoFit/>
          </a:bodyPr>
          <a:lstStyle/>
          <a:p>
            <a:pPr algn="r"/>
            <a:r>
              <a:rPr lang="en-US" sz="2400" spc="600">
                <a:solidFill>
                  <a:schemeClr val="bg1"/>
                </a:solidFill>
                <a:latin typeface="Calibri" panose="020F0502020204030204" pitchFamily="34" charset="0"/>
              </a:rPr>
              <a:t>ALTARUM.ORG</a:t>
            </a:r>
          </a:p>
        </p:txBody>
      </p:sp>
      <p:sp>
        <p:nvSpPr>
          <p:cNvPr id="60" name="Text Placeholder 4"/>
          <p:cNvSpPr>
            <a:spLocks noGrp="1"/>
          </p:cNvSpPr>
          <p:nvPr>
            <p:ph type="body" sz="quarter" idx="13"/>
          </p:nvPr>
        </p:nvSpPr>
        <p:spPr>
          <a:xfrm>
            <a:off x="6422096" y="5202710"/>
            <a:ext cx="4728717" cy="1202181"/>
          </a:xfrm>
        </p:spPr>
        <p:txBody>
          <a:bodyPr anchor="ctr" anchorCtr="0">
            <a:noAutofit/>
          </a:bodyPr>
          <a:lstStyle>
            <a:lvl1pPr marL="0" indent="0" algn="l">
              <a:buNone/>
              <a:defRPr sz="1800" baseline="0">
                <a:solidFill>
                  <a:schemeClr val="bg1"/>
                </a:solidFill>
              </a:defRPr>
            </a:lvl1pPr>
          </a:lstStyle>
          <a:p>
            <a:pPr lvl="0"/>
            <a:r>
              <a:rPr lang="en-US"/>
              <a:t>Click to edit Master text styles</a:t>
            </a:r>
          </a:p>
        </p:txBody>
      </p:sp>
      <p:sp>
        <p:nvSpPr>
          <p:cNvPr id="4" name="Text Placeholder 3"/>
          <p:cNvSpPr>
            <a:spLocks noGrp="1"/>
          </p:cNvSpPr>
          <p:nvPr>
            <p:ph type="body" sz="quarter" idx="14"/>
          </p:nvPr>
        </p:nvSpPr>
        <p:spPr>
          <a:xfrm>
            <a:off x="2432050" y="3891173"/>
            <a:ext cx="7296150" cy="992187"/>
          </a:xfrm>
        </p:spPr>
        <p:txBody>
          <a:bodyPr/>
          <a:lstStyle>
            <a:lvl1pPr marL="0" indent="0" algn="ctr">
              <a:lnSpc>
                <a:spcPct val="100000"/>
              </a:lnSpc>
              <a:buNone/>
              <a:defRPr sz="5400" baseline="0">
                <a:solidFill>
                  <a:schemeClr val="bg1"/>
                </a:solidFill>
                <a:latin typeface="Calibri" panose="020F0502020204030204" pitchFamily="34" charset="0"/>
              </a:defRPr>
            </a:lvl1pPr>
          </a:lstStyle>
          <a:p>
            <a:pPr lvl="0"/>
            <a:r>
              <a:rPr lang="en-US"/>
              <a:t>Click to edit Master text styles</a:t>
            </a:r>
          </a:p>
        </p:txBody>
      </p:sp>
      <p:cxnSp>
        <p:nvCxnSpPr>
          <p:cNvPr id="62" name="Straight Connector 61"/>
          <p:cNvCxnSpPr/>
          <p:nvPr userDrawn="1"/>
        </p:nvCxnSpPr>
        <p:spPr>
          <a:xfrm>
            <a:off x="6096000" y="5118000"/>
            <a:ext cx="0" cy="137160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Group 9"/>
          <p:cNvGrpSpPr>
            <a:grpSpLocks noChangeAspect="1"/>
          </p:cNvGrpSpPr>
          <p:nvPr userDrawn="1"/>
        </p:nvGrpSpPr>
        <p:grpSpPr bwMode="black">
          <a:xfrm>
            <a:off x="4239750" y="1175467"/>
            <a:ext cx="3657600" cy="2483849"/>
            <a:chOff x="7425036" y="2219715"/>
            <a:chExt cx="5486401" cy="3725775"/>
          </a:xfrm>
        </p:grpSpPr>
        <p:sp>
          <p:nvSpPr>
            <p:cNvPr id="12" name="Freeform 5"/>
            <p:cNvSpPr>
              <a:spLocks/>
            </p:cNvSpPr>
            <p:nvPr userDrawn="1"/>
          </p:nvSpPr>
          <p:spPr bwMode="black">
            <a:xfrm>
              <a:off x="7425036" y="2219715"/>
              <a:ext cx="3538118"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black">
            <a:xfrm>
              <a:off x="9041226" y="3090537"/>
              <a:ext cx="3870211" cy="2544999"/>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40744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Section 3">
    <p:spTree>
      <p:nvGrpSpPr>
        <p:cNvPr id="1" name=""/>
        <p:cNvGrpSpPr/>
        <p:nvPr/>
      </p:nvGrpSpPr>
      <p:grpSpPr>
        <a:xfrm>
          <a:off x="0" y="0"/>
          <a:ext cx="0" cy="0"/>
          <a:chOff x="0" y="0"/>
          <a:chExt cx="0" cy="0"/>
        </a:xfrm>
      </p:grpSpPr>
      <p:graphicFrame>
        <p:nvGraphicFramePr>
          <p:cNvPr id="22" name="Object 21" hidden="1">
            <a:extLst>
              <a:ext uri="{FF2B5EF4-FFF2-40B4-BE49-F238E27FC236}">
                <a16:creationId xmlns:a16="http://schemas.microsoft.com/office/drawing/2014/main" id="{516011B9-15B6-48F5-878F-A170969EC51B}"/>
              </a:ext>
            </a:extLst>
          </p:cNvPr>
          <p:cNvGraphicFramePr>
            <a:graphicFrameLocks noChangeAspect="1"/>
          </p:cNvGraphicFramePr>
          <p:nvPr userDrawn="1">
            <p:custDataLst>
              <p:tags r:id="rId1"/>
            </p:custDataLst>
            <p:extLst>
              <p:ext uri="{D42A27DB-BD31-4B8C-83A1-F6EECF244321}">
                <p14:modId xmlns:p14="http://schemas.microsoft.com/office/powerpoint/2010/main" val="1858227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22" name="Object 21" hidden="1">
                        <a:extLst>
                          <a:ext uri="{FF2B5EF4-FFF2-40B4-BE49-F238E27FC236}">
                            <a16:creationId xmlns:a16="http://schemas.microsoft.com/office/drawing/2014/main" id="{516011B9-15B6-48F5-878F-A170969EC51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1" name="Rectangle 20" hidden="1">
            <a:extLst>
              <a:ext uri="{FF2B5EF4-FFF2-40B4-BE49-F238E27FC236}">
                <a16:creationId xmlns:a16="http://schemas.microsoft.com/office/drawing/2014/main" id="{E534B381-E026-4D07-9D59-FA43CF3DCE54}"/>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800" b="0" i="0" baseline="0">
              <a:latin typeface="Georgia" panose="02040502050405020303" pitchFamily="18" charset="0"/>
              <a:ea typeface="+mj-ea"/>
              <a:cs typeface="+mj-cs"/>
              <a:sym typeface="Montserrat ExtraBold" panose="00000900000000000000" pitchFamily="2" charset="0"/>
            </a:endParaRPr>
          </a:p>
        </p:txBody>
      </p:sp>
      <p:sp>
        <p:nvSpPr>
          <p:cNvPr id="2" name="Title 1">
            <a:extLst>
              <a:ext uri="{FF2B5EF4-FFF2-40B4-BE49-F238E27FC236}">
                <a16:creationId xmlns:a16="http://schemas.microsoft.com/office/drawing/2014/main" id="{975DED76-A7F1-4341-8516-3F588A9D6C3C}"/>
              </a:ext>
            </a:extLst>
          </p:cNvPr>
          <p:cNvSpPr>
            <a:spLocks noGrp="1"/>
          </p:cNvSpPr>
          <p:nvPr>
            <p:ph type="ctrTitle"/>
          </p:nvPr>
        </p:nvSpPr>
        <p:spPr>
          <a:xfrm>
            <a:off x="838200" y="1687974"/>
            <a:ext cx="4299857" cy="2575562"/>
          </a:xfrm>
        </p:spPr>
        <p:txBody>
          <a:bodyPr anchor="b"/>
          <a:lstStyle>
            <a:lvl1pPr algn="l">
              <a:defRPr sz="4000">
                <a:solidFill>
                  <a:schemeClr val="tx1"/>
                </a:solidFill>
              </a:defRPr>
            </a:lvl1pPr>
          </a:lstStyle>
          <a:p>
            <a:r>
              <a:rPr lang="en-US"/>
              <a:t>Click to edit Master title style</a:t>
            </a:r>
          </a:p>
        </p:txBody>
      </p:sp>
      <p:sp>
        <p:nvSpPr>
          <p:cNvPr id="3" name="Freeform: Shape 4">
            <a:extLst>
              <a:ext uri="{FF2B5EF4-FFF2-40B4-BE49-F238E27FC236}">
                <a16:creationId xmlns:a16="http://schemas.microsoft.com/office/drawing/2014/main" id="{8F940B13-9EC4-ACA5-7727-98419A02DE78}"/>
              </a:ext>
            </a:extLst>
          </p:cNvPr>
          <p:cNvSpPr/>
          <p:nvPr userDrawn="1"/>
        </p:nvSpPr>
        <p:spPr>
          <a:xfrm rot="5400000">
            <a:off x="6412373" y="-316373"/>
            <a:ext cx="5463250" cy="6095999"/>
          </a:xfrm>
          <a:custGeom>
            <a:avLst/>
            <a:gdLst>
              <a:gd name="connsiteX0" fmla="*/ 0 w 7007088"/>
              <a:gd name="connsiteY0" fmla="*/ 0 h 6766527"/>
              <a:gd name="connsiteX1" fmla="*/ 7007088 w 7007088"/>
              <a:gd name="connsiteY1" fmla="*/ 0 h 6766527"/>
              <a:gd name="connsiteX2" fmla="*/ 0 w 7007088"/>
              <a:gd name="connsiteY2" fmla="*/ 6766527 h 6766527"/>
            </a:gdLst>
            <a:ahLst/>
            <a:cxnLst>
              <a:cxn ang="0">
                <a:pos x="connsiteX0" y="connsiteY0"/>
              </a:cxn>
              <a:cxn ang="0">
                <a:pos x="connsiteX1" y="connsiteY1"/>
              </a:cxn>
              <a:cxn ang="0">
                <a:pos x="connsiteX2" y="connsiteY2"/>
              </a:cxn>
            </a:cxnLst>
            <a:rect l="l" t="t" r="r" b="b"/>
            <a:pathLst>
              <a:path w="7007088" h="6766527">
                <a:moveTo>
                  <a:pt x="0" y="0"/>
                </a:moveTo>
                <a:lnTo>
                  <a:pt x="7007088" y="0"/>
                </a:lnTo>
                <a:lnTo>
                  <a:pt x="0" y="6766527"/>
                </a:lnTo>
                <a:close/>
              </a:path>
            </a:pathLst>
          </a:cu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495C9E9-CC63-761E-D47C-264708CB7867}"/>
              </a:ext>
            </a:extLst>
          </p:cNvPr>
          <p:cNvSpPr/>
          <p:nvPr userDrawn="1"/>
        </p:nvSpPr>
        <p:spPr>
          <a:xfrm>
            <a:off x="0" y="4490320"/>
            <a:ext cx="5149462" cy="914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Tree>
    <p:extLst>
      <p:ext uri="{BB962C8B-B14F-4D97-AF65-F5344CB8AC3E}">
        <p14:creationId xmlns:p14="http://schemas.microsoft.com/office/powerpoint/2010/main" val="237850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p:txBody>
          <a:bodyPr lIns="0"/>
          <a:lstStyle>
            <a:lvl1pPr>
              <a:defRPr b="0"/>
            </a:lvl1pPr>
          </a:lstStyle>
          <a:p>
            <a:r>
              <a:rPr lang="en-US"/>
              <a:t>Click to edit Master title style </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6" y="1834957"/>
            <a:ext cx="5349516"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8F32F67-E712-8342-A392-548452ADD272}"/>
              </a:ext>
            </a:extLst>
          </p:cNvPr>
          <p:cNvSpPr>
            <a:spLocks noGrp="1"/>
          </p:cNvSpPr>
          <p:nvPr>
            <p:ph type="sldNum" sz="quarter" idx="12"/>
          </p:nvPr>
        </p:nvSpPr>
        <p:spPr/>
        <p:txBody>
          <a:bodyPr/>
          <a:lstStyle/>
          <a:p>
            <a:fld id="{ACB29EB7-82B4-5341-B0E4-1AC3B5901151}" type="slidenum">
              <a:rPr lang="en-US" smtClean="0"/>
              <a:t>‹#›</a:t>
            </a:fld>
            <a:endParaRPr lang="en-US"/>
          </a:p>
        </p:txBody>
      </p:sp>
      <p:sp>
        <p:nvSpPr>
          <p:cNvPr id="7" name="Content Placeholder 2">
            <a:extLst>
              <a:ext uri="{FF2B5EF4-FFF2-40B4-BE49-F238E27FC236}">
                <a16:creationId xmlns:a16="http://schemas.microsoft.com/office/drawing/2014/main" id="{FC4A15B7-1B33-714A-AE7C-2E91A85B4A32}"/>
              </a:ext>
            </a:extLst>
          </p:cNvPr>
          <p:cNvSpPr>
            <a:spLocks noGrp="1"/>
          </p:cNvSpPr>
          <p:nvPr>
            <p:ph idx="13"/>
          </p:nvPr>
        </p:nvSpPr>
        <p:spPr>
          <a:xfrm>
            <a:off x="6296628" y="1834957"/>
            <a:ext cx="5349516"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4CFAE727-2BD4-8148-808B-65EDC5E77BB8}"/>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cxnSp>
        <p:nvCxnSpPr>
          <p:cNvPr id="8" name="Straight Connector 7">
            <a:extLst>
              <a:ext uri="{FF2B5EF4-FFF2-40B4-BE49-F238E27FC236}">
                <a16:creationId xmlns:a16="http://schemas.microsoft.com/office/drawing/2014/main" id="{D2406FC5-CAF3-FB4E-9D53-7639F715CB2C}"/>
              </a:ext>
            </a:extLst>
          </p:cNvPr>
          <p:cNvCxnSpPr/>
          <p:nvPr userDrawn="1"/>
        </p:nvCxnSpPr>
        <p:spPr>
          <a:xfrm>
            <a:off x="545855" y="1382755"/>
            <a:ext cx="11100289"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103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897C-73FE-E64D-9A14-64EB0A1F1C81}"/>
              </a:ext>
            </a:extLst>
          </p:cNvPr>
          <p:cNvSpPr>
            <a:spLocks noGrp="1"/>
          </p:cNvSpPr>
          <p:nvPr>
            <p:ph type="title"/>
          </p:nvPr>
        </p:nvSpPr>
        <p:spPr>
          <a:xfrm>
            <a:off x="545856" y="194013"/>
            <a:ext cx="5002456" cy="1662122"/>
          </a:xfrm>
        </p:spPr>
        <p:txBody>
          <a:bodyPr lIns="0" anchor="b" anchorCtr="0">
            <a:normAutofit/>
          </a:bodyPr>
          <a:lstStyle>
            <a:lvl1pPr>
              <a:defRPr sz="3500" b="0"/>
            </a:lvl1pPr>
          </a:lstStyle>
          <a:p>
            <a:r>
              <a:rPr lang="en-US"/>
              <a:t>Click to edit Master title style</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6" y="2325610"/>
            <a:ext cx="5002456" cy="35487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D3CEA1C-6C5B-1B45-AF29-28EEDA22FE44}"/>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 name="Picture Placeholder 4">
            <a:extLst>
              <a:ext uri="{FF2B5EF4-FFF2-40B4-BE49-F238E27FC236}">
                <a16:creationId xmlns:a16="http://schemas.microsoft.com/office/drawing/2014/main" id="{41F0913A-3E3E-1C42-9A06-DF3A849C5C9E}"/>
              </a:ext>
            </a:extLst>
          </p:cNvPr>
          <p:cNvSpPr>
            <a:spLocks noGrp="1"/>
          </p:cNvSpPr>
          <p:nvPr>
            <p:ph type="pic" sz="quarter" idx="10"/>
          </p:nvPr>
        </p:nvSpPr>
        <p:spPr>
          <a:xfrm>
            <a:off x="6096000" y="0"/>
            <a:ext cx="6096001" cy="6741666"/>
          </a:xfrm>
          <a:solidFill>
            <a:schemeClr val="bg1">
              <a:lumMod val="75000"/>
            </a:schemeClr>
          </a:solidFill>
        </p:spPr>
        <p:txBody>
          <a:bodyPr/>
          <a:lstStyle/>
          <a:p>
            <a:endParaRPr lang="en-US"/>
          </a:p>
        </p:txBody>
      </p:sp>
      <p:cxnSp>
        <p:nvCxnSpPr>
          <p:cNvPr id="7" name="Straight Connector 6">
            <a:extLst>
              <a:ext uri="{FF2B5EF4-FFF2-40B4-BE49-F238E27FC236}">
                <a16:creationId xmlns:a16="http://schemas.microsoft.com/office/drawing/2014/main" id="{ED0E0E2B-ECE5-0742-B1A5-28664F0E72E6}"/>
              </a:ext>
            </a:extLst>
          </p:cNvPr>
          <p:cNvCxnSpPr>
            <a:cxnSpLocks/>
          </p:cNvCxnSpPr>
          <p:nvPr userDrawn="1"/>
        </p:nvCxnSpPr>
        <p:spPr>
          <a:xfrm>
            <a:off x="545855" y="1873408"/>
            <a:ext cx="500245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4793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Sidebar">
    <p:spTree>
      <p:nvGrpSpPr>
        <p:cNvPr id="1" name=""/>
        <p:cNvGrpSpPr/>
        <p:nvPr/>
      </p:nvGrpSpPr>
      <p:grpSpPr>
        <a:xfrm>
          <a:off x="0" y="0"/>
          <a:ext cx="0" cy="0"/>
          <a:chOff x="0" y="0"/>
          <a:chExt cx="0" cy="0"/>
        </a:xfrm>
      </p:grpSpPr>
      <p:sp>
        <p:nvSpPr>
          <p:cNvPr id="10" name="Round Single Corner Rectangle 9">
            <a:extLst>
              <a:ext uri="{FF2B5EF4-FFF2-40B4-BE49-F238E27FC236}">
                <a16:creationId xmlns:a16="http://schemas.microsoft.com/office/drawing/2014/main" id="{F4DC03F8-374A-4949-A70A-22986A398444}"/>
              </a:ext>
            </a:extLst>
          </p:cNvPr>
          <p:cNvSpPr/>
          <p:nvPr userDrawn="1"/>
        </p:nvSpPr>
        <p:spPr>
          <a:xfrm rot="10800000">
            <a:off x="7338806" y="1945590"/>
            <a:ext cx="4853194" cy="3825063"/>
          </a:xfrm>
          <a:prstGeom prst="round1Rect">
            <a:avLst>
              <a:gd name="adj" fmla="val 7949"/>
            </a:avLst>
          </a:prstGeom>
          <a:solidFill>
            <a:srgbClr val="FE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545855" y="374456"/>
            <a:ext cx="11100289" cy="1001429"/>
          </a:xfrm>
        </p:spPr>
        <p:txBody>
          <a:bodyPr lIns="0"/>
          <a:lstStyle>
            <a:lvl1pPr>
              <a:defRPr b="0"/>
            </a:lvl1pPr>
          </a:lstStyle>
          <a:p>
            <a:r>
              <a:rPr lang="en-US"/>
              <a:t>Click to edit Master title style </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5" y="1834957"/>
            <a:ext cx="6163145"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D3CEA1C-6C5B-1B45-AF29-28EEDA22FE44}"/>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7" name="Text Placeholder 4">
            <a:extLst>
              <a:ext uri="{FF2B5EF4-FFF2-40B4-BE49-F238E27FC236}">
                <a16:creationId xmlns:a16="http://schemas.microsoft.com/office/drawing/2014/main" id="{751D30ED-AD52-9B41-8C2E-97A4CF81254A}"/>
              </a:ext>
            </a:extLst>
          </p:cNvPr>
          <p:cNvSpPr>
            <a:spLocks noGrp="1"/>
          </p:cNvSpPr>
          <p:nvPr>
            <p:ph type="body" sz="quarter" idx="13" hasCustomPrompt="1"/>
          </p:nvPr>
        </p:nvSpPr>
        <p:spPr>
          <a:xfrm>
            <a:off x="8295341" y="2218762"/>
            <a:ext cx="3128915" cy="775209"/>
          </a:xfrm>
          <a:noFill/>
        </p:spPr>
        <p:txBody>
          <a:bodyPr lIns="0" tIns="0" rIns="0" bIns="0" anchor="t" anchorCtr="0">
            <a:noAutofit/>
          </a:bodyPr>
          <a:lstStyle>
            <a:lvl1pPr marL="0" marR="0" indent="0" algn="l" defTabSz="914400" rtl="0" eaLnBrk="1" fontAlgn="auto" latinLnBrk="0" hangingPunct="1">
              <a:lnSpc>
                <a:spcPct val="100000"/>
              </a:lnSpc>
              <a:spcBef>
                <a:spcPts val="0"/>
              </a:spcBef>
              <a:spcAft>
                <a:spcPts val="0"/>
              </a:spcAft>
              <a:buClr>
                <a:srgbClr val="1F842F"/>
              </a:buClr>
              <a:buSzTx/>
              <a:buFont typeface="Arial" panose="020B0604020202020204" pitchFamily="34" charset="0"/>
              <a:buNone/>
              <a:tabLst/>
              <a:defRPr sz="2000" b="1">
                <a:solidFill>
                  <a:schemeClr val="tx1"/>
                </a:solidFill>
              </a:defRPr>
            </a:lvl1pPr>
          </a:lstStyle>
          <a:p>
            <a:pPr marL="0" marR="0" lvl="0" indent="0" algn="l" defTabSz="914400" rtl="0" eaLnBrk="1" fontAlgn="auto" latinLnBrk="0" hangingPunct="1">
              <a:lnSpc>
                <a:spcPct val="100000"/>
              </a:lnSpc>
              <a:spcBef>
                <a:spcPts val="600"/>
              </a:spcBef>
              <a:spcAft>
                <a:spcPts val="800"/>
              </a:spcAft>
              <a:buClr>
                <a:srgbClr val="1F842F"/>
              </a:buClr>
              <a:buSzTx/>
              <a:buFont typeface="Arial" panose="020B0604020202020204" pitchFamily="34" charset="0"/>
              <a:buNone/>
              <a:tabLst/>
              <a:defRPr/>
            </a:pPr>
            <a:r>
              <a:rPr lang="en-US"/>
              <a:t>Sidebar title</a:t>
            </a:r>
          </a:p>
        </p:txBody>
      </p:sp>
      <p:sp>
        <p:nvSpPr>
          <p:cNvPr id="9" name="Text Placeholder 4">
            <a:extLst>
              <a:ext uri="{FF2B5EF4-FFF2-40B4-BE49-F238E27FC236}">
                <a16:creationId xmlns:a16="http://schemas.microsoft.com/office/drawing/2014/main" id="{A5E7A804-84FA-3D4C-9EAE-D3853488EBFD}"/>
              </a:ext>
            </a:extLst>
          </p:cNvPr>
          <p:cNvSpPr>
            <a:spLocks noGrp="1"/>
          </p:cNvSpPr>
          <p:nvPr>
            <p:ph type="body" sz="quarter" idx="14"/>
          </p:nvPr>
        </p:nvSpPr>
        <p:spPr>
          <a:xfrm>
            <a:off x="8289404" y="3150527"/>
            <a:ext cx="3134810" cy="2208552"/>
          </a:xfrm>
          <a:noFill/>
        </p:spPr>
        <p:txBody>
          <a:bodyPr lIns="0" tIns="0" rIns="0" bIns="0">
            <a:noAutofit/>
          </a:bodyPr>
          <a:lstStyle>
            <a:lvl1pPr marL="0" indent="0">
              <a:spcBef>
                <a:spcPts val="0"/>
              </a:spcBef>
              <a:spcAft>
                <a:spcPts val="1200"/>
              </a:spcAft>
              <a:buClr>
                <a:srgbClr val="0A5A8C"/>
              </a:buClr>
              <a:buFont typeface="+mj-lt"/>
              <a:buNone/>
              <a:defRPr sz="1600"/>
            </a:lvl1pPr>
          </a:lstStyle>
          <a:p>
            <a:pPr lvl="0"/>
            <a:r>
              <a:rPr lang="en-US"/>
              <a:t>Click to edit Master text styles</a:t>
            </a:r>
          </a:p>
        </p:txBody>
      </p:sp>
      <p:sp>
        <p:nvSpPr>
          <p:cNvPr id="11" name="Round Single Corner Rectangle 10">
            <a:extLst>
              <a:ext uri="{FF2B5EF4-FFF2-40B4-BE49-F238E27FC236}">
                <a16:creationId xmlns:a16="http://schemas.microsoft.com/office/drawing/2014/main" id="{90BBA3F6-428D-8541-999E-E65F16A9AADD}"/>
              </a:ext>
            </a:extLst>
          </p:cNvPr>
          <p:cNvSpPr/>
          <p:nvPr userDrawn="1"/>
        </p:nvSpPr>
        <p:spPr>
          <a:xfrm rot="10800000" flipH="1">
            <a:off x="7338807" y="2218762"/>
            <a:ext cx="706055" cy="722337"/>
          </a:xfrm>
          <a:prstGeom prst="round1Rect">
            <a:avLst>
              <a:gd name="adj" fmla="val 26156"/>
            </a:avLst>
          </a:prstGeom>
          <a:solidFill>
            <a:srgbClr val="E8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2" name="Rectangle 11">
            <a:extLst>
              <a:ext uri="{FF2B5EF4-FFF2-40B4-BE49-F238E27FC236}">
                <a16:creationId xmlns:a16="http://schemas.microsoft.com/office/drawing/2014/main" id="{00D40F88-5E78-D64E-83E9-71F67EE3A772}"/>
              </a:ext>
            </a:extLst>
          </p:cNvPr>
          <p:cNvSpPr/>
          <p:nvPr userDrawn="1"/>
        </p:nvSpPr>
        <p:spPr>
          <a:xfrm>
            <a:off x="7344137" y="1834957"/>
            <a:ext cx="4847863" cy="100228"/>
          </a:xfrm>
          <a:prstGeom prst="rect">
            <a:avLst/>
          </a:prstGeom>
          <a:solidFill>
            <a:srgbClr val="E8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3" name="Slide Number Placeholder 5">
            <a:extLst>
              <a:ext uri="{FF2B5EF4-FFF2-40B4-BE49-F238E27FC236}">
                <a16:creationId xmlns:a16="http://schemas.microsoft.com/office/drawing/2014/main" id="{E7AA9579-88B5-BD4D-97CD-183C8D0FF136}"/>
              </a:ext>
            </a:extLst>
          </p:cNvPr>
          <p:cNvSpPr>
            <a:spLocks noGrp="1"/>
          </p:cNvSpPr>
          <p:nvPr>
            <p:ph type="sldNum" sz="quarter" idx="12"/>
          </p:nvPr>
        </p:nvSpPr>
        <p:spPr>
          <a:xfrm>
            <a:off x="8845391" y="6104082"/>
            <a:ext cx="2800753" cy="365125"/>
          </a:xfrm>
        </p:spPr>
        <p:txBody>
          <a:bodyPr/>
          <a:lstStyle/>
          <a:p>
            <a:fld id="{ACB29EB7-82B4-5341-B0E4-1AC3B5901151}" type="slidenum">
              <a:rPr lang="en-US" smtClean="0"/>
              <a:t>‹#›</a:t>
            </a:fld>
            <a:endParaRPr lang="en-US"/>
          </a:p>
        </p:txBody>
      </p:sp>
      <p:cxnSp>
        <p:nvCxnSpPr>
          <p:cNvPr id="16" name="Straight Connector 15">
            <a:extLst>
              <a:ext uri="{FF2B5EF4-FFF2-40B4-BE49-F238E27FC236}">
                <a16:creationId xmlns:a16="http://schemas.microsoft.com/office/drawing/2014/main" id="{B5A85644-E2AC-4942-88B4-7E4F53782BB7}"/>
              </a:ext>
            </a:extLst>
          </p:cNvPr>
          <p:cNvCxnSpPr/>
          <p:nvPr userDrawn="1"/>
        </p:nvCxnSpPr>
        <p:spPr>
          <a:xfrm>
            <a:off x="545855" y="1382755"/>
            <a:ext cx="11100289"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0225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Graphic and Call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AC090B3-74F2-9049-B366-8B18BB3AEB8C}"/>
              </a:ext>
            </a:extLst>
          </p:cNvPr>
          <p:cNvSpPr/>
          <p:nvPr userDrawn="1"/>
        </p:nvSpPr>
        <p:spPr>
          <a:xfrm>
            <a:off x="7694340" y="0"/>
            <a:ext cx="4497657" cy="6713038"/>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5045897C-73FE-E64D-9A14-64EB0A1F1C81}"/>
              </a:ext>
            </a:extLst>
          </p:cNvPr>
          <p:cNvSpPr>
            <a:spLocks noGrp="1"/>
          </p:cNvSpPr>
          <p:nvPr>
            <p:ph type="title"/>
          </p:nvPr>
        </p:nvSpPr>
        <p:spPr>
          <a:xfrm>
            <a:off x="8307658" y="512956"/>
            <a:ext cx="3338485" cy="5285678"/>
          </a:xfrm>
        </p:spPr>
        <p:txBody>
          <a:bodyPr lIns="0" anchor="ctr" anchorCtr="0">
            <a:normAutofit/>
          </a:bodyPr>
          <a:lstStyle>
            <a:lvl1pPr>
              <a:defRPr sz="2800" b="1"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Rectangle 7">
            <a:extLst>
              <a:ext uri="{FF2B5EF4-FFF2-40B4-BE49-F238E27FC236}">
                <a16:creationId xmlns:a16="http://schemas.microsoft.com/office/drawing/2014/main" id="{DD3CEA1C-6C5B-1B45-AF29-28EEDA22FE44}"/>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3" name="Slide Number Placeholder 5">
            <a:extLst>
              <a:ext uri="{FF2B5EF4-FFF2-40B4-BE49-F238E27FC236}">
                <a16:creationId xmlns:a16="http://schemas.microsoft.com/office/drawing/2014/main" id="{E7AA9579-88B5-BD4D-97CD-183C8D0FF136}"/>
              </a:ext>
            </a:extLst>
          </p:cNvPr>
          <p:cNvSpPr>
            <a:spLocks noGrp="1"/>
          </p:cNvSpPr>
          <p:nvPr>
            <p:ph type="sldNum" sz="quarter" idx="12"/>
          </p:nvPr>
        </p:nvSpPr>
        <p:spPr>
          <a:xfrm>
            <a:off x="8845391" y="6104082"/>
            <a:ext cx="2800753" cy="365125"/>
          </a:xfrm>
        </p:spPr>
        <p:txBody>
          <a:bodyPr/>
          <a:lstStyle>
            <a:lvl1pPr>
              <a:defRPr>
                <a:solidFill>
                  <a:schemeClr val="bg1"/>
                </a:solidFill>
              </a:defRPr>
            </a:lvl1pPr>
          </a:lstStyle>
          <a:p>
            <a:fld id="{ACB29EB7-82B4-5341-B0E4-1AC3B5901151}" type="slidenum">
              <a:rPr lang="en-US" smtClean="0"/>
              <a:pPr/>
              <a:t>‹#›</a:t>
            </a:fld>
            <a:endParaRPr lang="en-US"/>
          </a:p>
        </p:txBody>
      </p:sp>
      <p:pic>
        <p:nvPicPr>
          <p:cNvPr id="15" name="Graphic 14">
            <a:extLst>
              <a:ext uri="{FF2B5EF4-FFF2-40B4-BE49-F238E27FC236}">
                <a16:creationId xmlns:a16="http://schemas.microsoft.com/office/drawing/2014/main" id="{B9743015-21C3-624E-B682-076050BF2C28}"/>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4078" t="4982" r="33262" b="83876"/>
          <a:stretch/>
        </p:blipFill>
        <p:spPr>
          <a:xfrm rot="16200000">
            <a:off x="5486933" y="2197326"/>
            <a:ext cx="6700819" cy="2286000"/>
          </a:xfrm>
          <a:prstGeom prst="rect">
            <a:avLst/>
          </a:prstGeom>
        </p:spPr>
      </p:pic>
      <p:sp>
        <p:nvSpPr>
          <p:cNvPr id="17" name="Picture Placeholder 4">
            <a:extLst>
              <a:ext uri="{FF2B5EF4-FFF2-40B4-BE49-F238E27FC236}">
                <a16:creationId xmlns:a16="http://schemas.microsoft.com/office/drawing/2014/main" id="{A8A20C99-CD08-5643-9B54-D875947747A4}"/>
              </a:ext>
            </a:extLst>
          </p:cNvPr>
          <p:cNvSpPr>
            <a:spLocks noGrp="1"/>
          </p:cNvSpPr>
          <p:nvPr>
            <p:ph type="pic" sz="quarter" idx="10" hasCustomPrompt="1"/>
          </p:nvPr>
        </p:nvSpPr>
        <p:spPr>
          <a:xfrm>
            <a:off x="442332" y="512956"/>
            <a:ext cx="6805961" cy="5174166"/>
          </a:xfrm>
          <a:solidFill>
            <a:schemeClr val="bg1">
              <a:lumMod val="75000"/>
            </a:schemeClr>
          </a:solidFill>
        </p:spPr>
        <p:txBody>
          <a:bodyPr/>
          <a:lstStyle/>
          <a:p>
            <a:r>
              <a:rPr lang="en-US"/>
              <a:t>Add graphic</a:t>
            </a:r>
          </a:p>
        </p:txBody>
      </p:sp>
    </p:spTree>
    <p:extLst>
      <p:ext uri="{BB962C8B-B14F-4D97-AF65-F5344CB8AC3E}">
        <p14:creationId xmlns:p14="http://schemas.microsoft.com/office/powerpoint/2010/main" val="15064250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8_Basic - Header Soli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4DF1EC-C5F0-2C49-AF2C-6AE3EC8C353C}"/>
              </a:ext>
            </a:extLst>
          </p:cNvPr>
          <p:cNvSpPr/>
          <p:nvPr userDrawn="1"/>
        </p:nvSpPr>
        <p:spPr>
          <a:xfrm>
            <a:off x="-1" y="-1"/>
            <a:ext cx="12192000" cy="1603575"/>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9" name="Graphic 8">
            <a:extLst>
              <a:ext uri="{FF2B5EF4-FFF2-40B4-BE49-F238E27FC236}">
                <a16:creationId xmlns:a16="http://schemas.microsoft.com/office/drawing/2014/main" id="{0DECE67C-61DA-4540-AEF2-C6481E3D68A7}"/>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8754" t="7130" b="83604"/>
          <a:stretch/>
        </p:blipFill>
        <p:spPr>
          <a:xfrm rot="10800000">
            <a:off x="1593015" y="0"/>
            <a:ext cx="10598983" cy="1603574"/>
          </a:xfrm>
          <a:prstGeom prst="rect">
            <a:avLst/>
          </a:prstGeom>
        </p:spPr>
      </p:pic>
      <p:sp>
        <p:nvSpPr>
          <p:cNvPr id="2" name="Title 1">
            <a:extLst>
              <a:ext uri="{FF2B5EF4-FFF2-40B4-BE49-F238E27FC236}">
                <a16:creationId xmlns:a16="http://schemas.microsoft.com/office/drawing/2014/main" id="{5045897C-73FE-E64D-9A14-64EB0A1F1C81}"/>
              </a:ext>
            </a:extLst>
          </p:cNvPr>
          <p:cNvSpPr>
            <a:spLocks noGrp="1"/>
          </p:cNvSpPr>
          <p:nvPr>
            <p:ph type="title"/>
          </p:nvPr>
        </p:nvSpPr>
        <p:spPr>
          <a:xfrm>
            <a:off x="545855" y="200722"/>
            <a:ext cx="11100289" cy="1171469"/>
          </a:xfrm>
        </p:spPr>
        <p:txBody>
          <a:bodyPr lIns="0" anchor="b" anchorCtr="0"/>
          <a:lstStyle>
            <a:lvl1pPr>
              <a:defRPr b="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8F32F67-E712-8342-A392-548452ADD272}"/>
              </a:ext>
            </a:extLst>
          </p:cNvPr>
          <p:cNvSpPr>
            <a:spLocks noGrp="1"/>
          </p:cNvSpPr>
          <p:nvPr>
            <p:ph type="sldNum" sz="quarter" idx="12"/>
          </p:nvPr>
        </p:nvSpPr>
        <p:spPr/>
        <p:txBody>
          <a:bodyPr/>
          <a:lstStyle/>
          <a:p>
            <a:fld id="{ACB29EB7-82B4-5341-B0E4-1AC3B5901151}" type="slidenum">
              <a:rPr lang="en-US" smtClean="0"/>
              <a:t>‹#›</a:t>
            </a:fld>
            <a:endParaRPr lang="en-US"/>
          </a:p>
        </p:txBody>
      </p:sp>
      <p:sp>
        <p:nvSpPr>
          <p:cNvPr id="13" name="Rectangle 12">
            <a:extLst>
              <a:ext uri="{FF2B5EF4-FFF2-40B4-BE49-F238E27FC236}">
                <a16:creationId xmlns:a16="http://schemas.microsoft.com/office/drawing/2014/main" id="{49B9A071-C527-C44E-BD34-478C355131AD}"/>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26224162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Two Column - Header Soli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6" y="1834957"/>
            <a:ext cx="5349516"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8F32F67-E712-8342-A392-548452ADD272}"/>
              </a:ext>
            </a:extLst>
          </p:cNvPr>
          <p:cNvSpPr>
            <a:spLocks noGrp="1"/>
          </p:cNvSpPr>
          <p:nvPr>
            <p:ph type="sldNum" sz="quarter" idx="12"/>
          </p:nvPr>
        </p:nvSpPr>
        <p:spPr/>
        <p:txBody>
          <a:bodyPr/>
          <a:lstStyle/>
          <a:p>
            <a:fld id="{ACB29EB7-82B4-5341-B0E4-1AC3B5901151}" type="slidenum">
              <a:rPr lang="en-US" smtClean="0"/>
              <a:t>‹#›</a:t>
            </a:fld>
            <a:endParaRPr lang="en-US"/>
          </a:p>
        </p:txBody>
      </p:sp>
      <p:sp>
        <p:nvSpPr>
          <p:cNvPr id="7" name="Content Placeholder 2">
            <a:extLst>
              <a:ext uri="{FF2B5EF4-FFF2-40B4-BE49-F238E27FC236}">
                <a16:creationId xmlns:a16="http://schemas.microsoft.com/office/drawing/2014/main" id="{FC4A15B7-1B33-714A-AE7C-2E91A85B4A32}"/>
              </a:ext>
            </a:extLst>
          </p:cNvPr>
          <p:cNvSpPr>
            <a:spLocks noGrp="1"/>
          </p:cNvSpPr>
          <p:nvPr>
            <p:ph idx="13"/>
          </p:nvPr>
        </p:nvSpPr>
        <p:spPr>
          <a:xfrm>
            <a:off x="6296628" y="1834957"/>
            <a:ext cx="5349516"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2C9131AB-095D-B348-8872-24C29EE931D5}"/>
              </a:ext>
            </a:extLst>
          </p:cNvPr>
          <p:cNvSpPr/>
          <p:nvPr userDrawn="1"/>
        </p:nvSpPr>
        <p:spPr>
          <a:xfrm>
            <a:off x="-1" y="-1"/>
            <a:ext cx="12192000" cy="1603575"/>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0" name="Graphic 9">
            <a:extLst>
              <a:ext uri="{FF2B5EF4-FFF2-40B4-BE49-F238E27FC236}">
                <a16:creationId xmlns:a16="http://schemas.microsoft.com/office/drawing/2014/main" id="{B28D84D2-7F04-D443-9641-948927BE61DB}"/>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8754" t="7130" b="83604"/>
          <a:stretch/>
        </p:blipFill>
        <p:spPr>
          <a:xfrm rot="10800000">
            <a:off x="1593015" y="0"/>
            <a:ext cx="10598983" cy="1603574"/>
          </a:xfrm>
          <a:prstGeom prst="rect">
            <a:avLst/>
          </a:prstGeom>
        </p:spPr>
      </p:pic>
      <p:sp>
        <p:nvSpPr>
          <p:cNvPr id="11" name="Title 1">
            <a:extLst>
              <a:ext uri="{FF2B5EF4-FFF2-40B4-BE49-F238E27FC236}">
                <a16:creationId xmlns:a16="http://schemas.microsoft.com/office/drawing/2014/main" id="{390B902D-EFC4-7D4A-AEEE-DEA32CAFB634}"/>
              </a:ext>
            </a:extLst>
          </p:cNvPr>
          <p:cNvSpPr>
            <a:spLocks noGrp="1"/>
          </p:cNvSpPr>
          <p:nvPr>
            <p:ph type="title"/>
          </p:nvPr>
        </p:nvSpPr>
        <p:spPr>
          <a:xfrm>
            <a:off x="545855" y="200722"/>
            <a:ext cx="11100289" cy="1171469"/>
          </a:xfrm>
        </p:spPr>
        <p:txBody>
          <a:bodyPr lIns="0" anchor="b" anchorCtr="0"/>
          <a:lstStyle>
            <a:lvl1pPr>
              <a:defRPr b="0">
                <a:solidFill>
                  <a:schemeClr val="bg1"/>
                </a:solidFill>
              </a:defRPr>
            </a:lvl1pPr>
          </a:lstStyle>
          <a:p>
            <a:r>
              <a:rPr lang="en-US"/>
              <a:t>Click to edit Master title style</a:t>
            </a:r>
          </a:p>
        </p:txBody>
      </p:sp>
      <p:sp>
        <p:nvSpPr>
          <p:cNvPr id="12" name="Rectangle 11">
            <a:extLst>
              <a:ext uri="{FF2B5EF4-FFF2-40B4-BE49-F238E27FC236}">
                <a16:creationId xmlns:a16="http://schemas.microsoft.com/office/drawing/2014/main" id="{16A35A61-EC07-054E-9F3C-ED8FD42FA690}"/>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37483169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Image Right - Header Soli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6" y="2303306"/>
            <a:ext cx="5002456" cy="3361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DDB3DD6D-4025-524C-AE02-D36A27137E44}"/>
              </a:ext>
            </a:extLst>
          </p:cNvPr>
          <p:cNvSpPr/>
          <p:nvPr userDrawn="1"/>
        </p:nvSpPr>
        <p:spPr>
          <a:xfrm>
            <a:off x="0" y="0"/>
            <a:ext cx="12192000" cy="2071923"/>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9" name="Title 1">
            <a:extLst>
              <a:ext uri="{FF2B5EF4-FFF2-40B4-BE49-F238E27FC236}">
                <a16:creationId xmlns:a16="http://schemas.microsoft.com/office/drawing/2014/main" id="{980CD2FC-F833-7846-8D70-742CB5E7B396}"/>
              </a:ext>
            </a:extLst>
          </p:cNvPr>
          <p:cNvSpPr>
            <a:spLocks noGrp="1"/>
          </p:cNvSpPr>
          <p:nvPr>
            <p:ph type="title" hasCustomPrompt="1"/>
          </p:nvPr>
        </p:nvSpPr>
        <p:spPr>
          <a:xfrm>
            <a:off x="545856" y="847490"/>
            <a:ext cx="5241628" cy="993050"/>
          </a:xfrm>
        </p:spPr>
        <p:txBody>
          <a:bodyPr lIns="0" anchor="b" anchorCtr="0"/>
          <a:lstStyle>
            <a:lvl1pPr>
              <a:defRPr b="0">
                <a:solidFill>
                  <a:schemeClr val="bg1"/>
                </a:solidFill>
              </a:defRPr>
            </a:lvl1pPr>
          </a:lstStyle>
          <a:p>
            <a:r>
              <a:rPr lang="en-US"/>
              <a:t>Click to edit Master title style </a:t>
            </a:r>
          </a:p>
        </p:txBody>
      </p:sp>
      <p:sp>
        <p:nvSpPr>
          <p:cNvPr id="10" name="Rectangle 9">
            <a:extLst>
              <a:ext uri="{FF2B5EF4-FFF2-40B4-BE49-F238E27FC236}">
                <a16:creationId xmlns:a16="http://schemas.microsoft.com/office/drawing/2014/main" id="{70D68D7A-D9B0-BC4C-9C48-54D5E4B7B8BB}"/>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 name="Picture Placeholder 4">
            <a:extLst>
              <a:ext uri="{FF2B5EF4-FFF2-40B4-BE49-F238E27FC236}">
                <a16:creationId xmlns:a16="http://schemas.microsoft.com/office/drawing/2014/main" id="{41F0913A-3E3E-1C42-9A06-DF3A849C5C9E}"/>
              </a:ext>
            </a:extLst>
          </p:cNvPr>
          <p:cNvSpPr>
            <a:spLocks noGrp="1"/>
          </p:cNvSpPr>
          <p:nvPr>
            <p:ph type="pic" sz="quarter" idx="10"/>
          </p:nvPr>
        </p:nvSpPr>
        <p:spPr>
          <a:xfrm>
            <a:off x="6096000" y="0"/>
            <a:ext cx="6096001" cy="6741666"/>
          </a:xfrm>
          <a:solidFill>
            <a:schemeClr val="bg1">
              <a:lumMod val="75000"/>
            </a:schemeClr>
          </a:solidFill>
        </p:spPr>
        <p:txBody>
          <a:bodyPr/>
          <a:lstStyle/>
          <a:p>
            <a:endParaRPr lang="en-US"/>
          </a:p>
        </p:txBody>
      </p:sp>
    </p:spTree>
    <p:extLst>
      <p:ext uri="{BB962C8B-B14F-4D97-AF65-F5344CB8AC3E}">
        <p14:creationId xmlns:p14="http://schemas.microsoft.com/office/powerpoint/2010/main" val="37272579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Sidebar - Header Solid">
    <p:spTree>
      <p:nvGrpSpPr>
        <p:cNvPr id="1" name=""/>
        <p:cNvGrpSpPr/>
        <p:nvPr/>
      </p:nvGrpSpPr>
      <p:grpSpPr>
        <a:xfrm>
          <a:off x="0" y="0"/>
          <a:ext cx="0" cy="0"/>
          <a:chOff x="0" y="0"/>
          <a:chExt cx="0" cy="0"/>
        </a:xfrm>
      </p:grpSpPr>
      <p:sp>
        <p:nvSpPr>
          <p:cNvPr id="10" name="Round Single Corner Rectangle 9">
            <a:extLst>
              <a:ext uri="{FF2B5EF4-FFF2-40B4-BE49-F238E27FC236}">
                <a16:creationId xmlns:a16="http://schemas.microsoft.com/office/drawing/2014/main" id="{F4DC03F8-374A-4949-A70A-22986A398444}"/>
              </a:ext>
            </a:extLst>
          </p:cNvPr>
          <p:cNvSpPr/>
          <p:nvPr userDrawn="1"/>
        </p:nvSpPr>
        <p:spPr>
          <a:xfrm rot="10800000">
            <a:off x="7338806" y="1945590"/>
            <a:ext cx="4853194" cy="3825063"/>
          </a:xfrm>
          <a:prstGeom prst="round1Rect">
            <a:avLst>
              <a:gd name="adj" fmla="val 7949"/>
            </a:avLst>
          </a:prstGeom>
          <a:solidFill>
            <a:srgbClr val="FE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5" y="1834957"/>
            <a:ext cx="6163145"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751D30ED-AD52-9B41-8C2E-97A4CF81254A}"/>
              </a:ext>
            </a:extLst>
          </p:cNvPr>
          <p:cNvSpPr>
            <a:spLocks noGrp="1"/>
          </p:cNvSpPr>
          <p:nvPr>
            <p:ph type="body" sz="quarter" idx="13" hasCustomPrompt="1"/>
          </p:nvPr>
        </p:nvSpPr>
        <p:spPr>
          <a:xfrm>
            <a:off x="8295341" y="2218762"/>
            <a:ext cx="3128915" cy="775209"/>
          </a:xfrm>
          <a:noFill/>
        </p:spPr>
        <p:txBody>
          <a:bodyPr lIns="0" tIns="0" rIns="0" bIns="0" anchor="t" anchorCtr="0">
            <a:noAutofit/>
          </a:bodyPr>
          <a:lstStyle>
            <a:lvl1pPr marL="0" marR="0" indent="0" algn="l" defTabSz="914400" rtl="0" eaLnBrk="1" fontAlgn="auto" latinLnBrk="0" hangingPunct="1">
              <a:lnSpc>
                <a:spcPct val="100000"/>
              </a:lnSpc>
              <a:spcBef>
                <a:spcPts val="0"/>
              </a:spcBef>
              <a:spcAft>
                <a:spcPts val="0"/>
              </a:spcAft>
              <a:buClr>
                <a:srgbClr val="1F842F"/>
              </a:buClr>
              <a:buSzTx/>
              <a:buFont typeface="Arial" panose="020B0604020202020204" pitchFamily="34" charset="0"/>
              <a:buNone/>
              <a:tabLst/>
              <a:defRPr sz="2000" b="1">
                <a:solidFill>
                  <a:schemeClr val="tx1"/>
                </a:solidFill>
              </a:defRPr>
            </a:lvl1pPr>
          </a:lstStyle>
          <a:p>
            <a:pPr marL="0" marR="0" lvl="0" indent="0" algn="l" defTabSz="914400" rtl="0" eaLnBrk="1" fontAlgn="auto" latinLnBrk="0" hangingPunct="1">
              <a:lnSpc>
                <a:spcPct val="100000"/>
              </a:lnSpc>
              <a:spcBef>
                <a:spcPts val="600"/>
              </a:spcBef>
              <a:spcAft>
                <a:spcPts val="800"/>
              </a:spcAft>
              <a:buClr>
                <a:srgbClr val="1F842F"/>
              </a:buClr>
              <a:buSzTx/>
              <a:buFont typeface="Arial" panose="020B0604020202020204" pitchFamily="34" charset="0"/>
              <a:buNone/>
              <a:tabLst/>
              <a:defRPr/>
            </a:pPr>
            <a:r>
              <a:rPr lang="en-US"/>
              <a:t>Sidebar title</a:t>
            </a:r>
          </a:p>
        </p:txBody>
      </p:sp>
      <p:sp>
        <p:nvSpPr>
          <p:cNvPr id="9" name="Text Placeholder 4">
            <a:extLst>
              <a:ext uri="{FF2B5EF4-FFF2-40B4-BE49-F238E27FC236}">
                <a16:creationId xmlns:a16="http://schemas.microsoft.com/office/drawing/2014/main" id="{A5E7A804-84FA-3D4C-9EAE-D3853488EBFD}"/>
              </a:ext>
            </a:extLst>
          </p:cNvPr>
          <p:cNvSpPr>
            <a:spLocks noGrp="1"/>
          </p:cNvSpPr>
          <p:nvPr>
            <p:ph type="body" sz="quarter" idx="14"/>
          </p:nvPr>
        </p:nvSpPr>
        <p:spPr>
          <a:xfrm>
            <a:off x="8289404" y="3150527"/>
            <a:ext cx="3134810" cy="2208552"/>
          </a:xfrm>
          <a:noFill/>
        </p:spPr>
        <p:txBody>
          <a:bodyPr lIns="0" tIns="0" rIns="0" bIns="0">
            <a:noAutofit/>
          </a:bodyPr>
          <a:lstStyle>
            <a:lvl1pPr marL="0" indent="0">
              <a:spcBef>
                <a:spcPts val="0"/>
              </a:spcBef>
              <a:spcAft>
                <a:spcPts val="1200"/>
              </a:spcAft>
              <a:buClr>
                <a:srgbClr val="0A5A8C"/>
              </a:buClr>
              <a:buFont typeface="+mj-lt"/>
              <a:buNone/>
              <a:defRPr sz="1600"/>
            </a:lvl1pPr>
          </a:lstStyle>
          <a:p>
            <a:pPr lvl="0"/>
            <a:r>
              <a:rPr lang="en-US"/>
              <a:t>Click to edit Master text styles</a:t>
            </a:r>
          </a:p>
        </p:txBody>
      </p:sp>
      <p:sp>
        <p:nvSpPr>
          <p:cNvPr id="11" name="Round Single Corner Rectangle 10">
            <a:extLst>
              <a:ext uri="{FF2B5EF4-FFF2-40B4-BE49-F238E27FC236}">
                <a16:creationId xmlns:a16="http://schemas.microsoft.com/office/drawing/2014/main" id="{90BBA3F6-428D-8541-999E-E65F16A9AADD}"/>
              </a:ext>
            </a:extLst>
          </p:cNvPr>
          <p:cNvSpPr/>
          <p:nvPr userDrawn="1"/>
        </p:nvSpPr>
        <p:spPr>
          <a:xfrm rot="10800000" flipH="1">
            <a:off x="7338807" y="2218762"/>
            <a:ext cx="706055" cy="722337"/>
          </a:xfrm>
          <a:prstGeom prst="round1Rect">
            <a:avLst>
              <a:gd name="adj" fmla="val 26156"/>
            </a:avLst>
          </a:prstGeom>
          <a:solidFill>
            <a:srgbClr val="E8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2" name="Rectangle 11">
            <a:extLst>
              <a:ext uri="{FF2B5EF4-FFF2-40B4-BE49-F238E27FC236}">
                <a16:creationId xmlns:a16="http://schemas.microsoft.com/office/drawing/2014/main" id="{00D40F88-5E78-D64E-83E9-71F67EE3A772}"/>
              </a:ext>
            </a:extLst>
          </p:cNvPr>
          <p:cNvSpPr/>
          <p:nvPr userDrawn="1"/>
        </p:nvSpPr>
        <p:spPr>
          <a:xfrm>
            <a:off x="7344137" y="1834957"/>
            <a:ext cx="4847863" cy="100228"/>
          </a:xfrm>
          <a:prstGeom prst="rect">
            <a:avLst/>
          </a:prstGeom>
          <a:solidFill>
            <a:srgbClr val="E8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3" name="Slide Number Placeholder 5">
            <a:extLst>
              <a:ext uri="{FF2B5EF4-FFF2-40B4-BE49-F238E27FC236}">
                <a16:creationId xmlns:a16="http://schemas.microsoft.com/office/drawing/2014/main" id="{E7AA9579-88B5-BD4D-97CD-183C8D0FF136}"/>
              </a:ext>
            </a:extLst>
          </p:cNvPr>
          <p:cNvSpPr>
            <a:spLocks noGrp="1"/>
          </p:cNvSpPr>
          <p:nvPr>
            <p:ph type="sldNum" sz="quarter" idx="12"/>
          </p:nvPr>
        </p:nvSpPr>
        <p:spPr>
          <a:xfrm>
            <a:off x="8845391" y="6104082"/>
            <a:ext cx="2800753" cy="365125"/>
          </a:xfrm>
        </p:spPr>
        <p:txBody>
          <a:bodyPr/>
          <a:lstStyle/>
          <a:p>
            <a:fld id="{ACB29EB7-82B4-5341-B0E4-1AC3B5901151}" type="slidenum">
              <a:rPr lang="en-US" smtClean="0"/>
              <a:t>‹#›</a:t>
            </a:fld>
            <a:endParaRPr lang="en-US"/>
          </a:p>
        </p:txBody>
      </p:sp>
      <p:sp>
        <p:nvSpPr>
          <p:cNvPr id="14" name="Rectangle 13">
            <a:extLst>
              <a:ext uri="{FF2B5EF4-FFF2-40B4-BE49-F238E27FC236}">
                <a16:creationId xmlns:a16="http://schemas.microsoft.com/office/drawing/2014/main" id="{74531B25-93C9-BB4C-B3EF-DD4DCE2EEFDD}"/>
              </a:ext>
            </a:extLst>
          </p:cNvPr>
          <p:cNvSpPr/>
          <p:nvPr userDrawn="1"/>
        </p:nvSpPr>
        <p:spPr>
          <a:xfrm>
            <a:off x="-1" y="-1"/>
            <a:ext cx="12192000" cy="1603575"/>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5" name="Graphic 14">
            <a:extLst>
              <a:ext uri="{FF2B5EF4-FFF2-40B4-BE49-F238E27FC236}">
                <a16:creationId xmlns:a16="http://schemas.microsoft.com/office/drawing/2014/main" id="{E6CE982F-F5DF-BF40-ADDA-85468FBC574D}"/>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8754" t="7130" b="83604"/>
          <a:stretch/>
        </p:blipFill>
        <p:spPr>
          <a:xfrm rot="10800000">
            <a:off x="1593015" y="0"/>
            <a:ext cx="10598983" cy="1603574"/>
          </a:xfrm>
          <a:prstGeom prst="rect">
            <a:avLst/>
          </a:prstGeom>
        </p:spPr>
      </p:pic>
      <p:sp>
        <p:nvSpPr>
          <p:cNvPr id="16" name="Title 1">
            <a:extLst>
              <a:ext uri="{FF2B5EF4-FFF2-40B4-BE49-F238E27FC236}">
                <a16:creationId xmlns:a16="http://schemas.microsoft.com/office/drawing/2014/main" id="{F797B0FB-FE38-9D45-8C57-D038E350A4E8}"/>
              </a:ext>
            </a:extLst>
          </p:cNvPr>
          <p:cNvSpPr>
            <a:spLocks noGrp="1"/>
          </p:cNvSpPr>
          <p:nvPr>
            <p:ph type="title"/>
          </p:nvPr>
        </p:nvSpPr>
        <p:spPr>
          <a:xfrm>
            <a:off x="545855" y="200722"/>
            <a:ext cx="11100289" cy="1171469"/>
          </a:xfrm>
        </p:spPr>
        <p:txBody>
          <a:bodyPr lIns="0" anchor="b" anchorCtr="0"/>
          <a:lstStyle>
            <a:lvl1pPr>
              <a:defRPr b="0">
                <a:solidFill>
                  <a:schemeClr val="bg1"/>
                </a:solidFill>
              </a:defRPr>
            </a:lvl1pPr>
          </a:lstStyle>
          <a:p>
            <a:r>
              <a:rPr lang="en-US"/>
              <a:t>Click to edit Master title style</a:t>
            </a:r>
          </a:p>
        </p:txBody>
      </p:sp>
      <p:sp>
        <p:nvSpPr>
          <p:cNvPr id="17" name="Rectangle 16">
            <a:extLst>
              <a:ext uri="{FF2B5EF4-FFF2-40B4-BE49-F238E27FC236}">
                <a16:creationId xmlns:a16="http://schemas.microsoft.com/office/drawing/2014/main" id="{C303A798-BACC-5B46-A64C-DF2E5373B41B}"/>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3756420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2_Three Par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4918BA8-A950-8B47-8B1C-A47CD97E06AB}"/>
              </a:ext>
            </a:extLst>
          </p:cNvPr>
          <p:cNvSpPr>
            <a:spLocks noGrp="1"/>
          </p:cNvSpPr>
          <p:nvPr>
            <p:ph type="body" sz="quarter" idx="13" hasCustomPrompt="1"/>
          </p:nvPr>
        </p:nvSpPr>
        <p:spPr>
          <a:xfrm>
            <a:off x="0" y="1038"/>
            <a:ext cx="4094795" cy="2361234"/>
          </a:xfrm>
          <a:solidFill>
            <a:srgbClr val="0A5A8C"/>
          </a:solidFill>
        </p:spPr>
        <p:txBody>
          <a:bodyPr lIns="365760" tIns="822960" rIns="365760" bIns="228600">
            <a:noAutofit/>
          </a:bodyPr>
          <a:lstStyle>
            <a:lvl1pPr marL="0" indent="0" algn="ctr">
              <a:spcBef>
                <a:spcPts val="600"/>
              </a:spcBef>
              <a:buNone/>
              <a:defRPr sz="2200" b="1" i="0">
                <a:solidFill>
                  <a:schemeClr val="bg1"/>
                </a:solidFill>
                <a:latin typeface="Arial Black" panose="020B0604020202020204" pitchFamily="34" charset="0"/>
                <a:cs typeface="Arial Black" panose="020B0604020202020204" pitchFamily="34" charset="0"/>
              </a:defRPr>
            </a:lvl1pPr>
          </a:lstStyle>
          <a:p>
            <a:pPr lvl="0"/>
            <a:r>
              <a:rPr lang="en-US"/>
              <a:t>Title</a:t>
            </a:r>
          </a:p>
        </p:txBody>
      </p:sp>
      <p:sp>
        <p:nvSpPr>
          <p:cNvPr id="10" name="Text Placeholder 4">
            <a:extLst>
              <a:ext uri="{FF2B5EF4-FFF2-40B4-BE49-F238E27FC236}">
                <a16:creationId xmlns:a16="http://schemas.microsoft.com/office/drawing/2014/main" id="{75B26E4E-52BC-DA47-AE7B-89F2B7B724BC}"/>
              </a:ext>
            </a:extLst>
          </p:cNvPr>
          <p:cNvSpPr>
            <a:spLocks noGrp="1"/>
          </p:cNvSpPr>
          <p:nvPr>
            <p:ph type="body" sz="quarter" idx="14"/>
          </p:nvPr>
        </p:nvSpPr>
        <p:spPr>
          <a:xfrm>
            <a:off x="-7716" y="2361233"/>
            <a:ext cx="4102511" cy="4496767"/>
          </a:xfrm>
          <a:solidFill>
            <a:srgbClr val="E7EDF4"/>
          </a:solidFill>
        </p:spPr>
        <p:txBody>
          <a:bodyPr lIns="365760" tIns="365760" rIns="365760" bIns="365760">
            <a:noAutofit/>
          </a:bodyPr>
          <a:lstStyle>
            <a:lvl1pPr marL="274320" indent="-274320">
              <a:spcBef>
                <a:spcPts val="0"/>
              </a:spcBef>
              <a:spcAft>
                <a:spcPts val="1200"/>
              </a:spcAft>
              <a:buClr>
                <a:srgbClr val="0A5A8C"/>
              </a:buClr>
              <a:buFont typeface="+mj-lt"/>
              <a:buAutoNum type="arabicPeriod"/>
              <a:defRPr sz="1700"/>
            </a:lvl1pPr>
          </a:lstStyle>
          <a:p>
            <a:pPr lvl="0"/>
            <a:r>
              <a:rPr lang="en-US"/>
              <a:t>Click to edit Master text styles</a:t>
            </a:r>
          </a:p>
        </p:txBody>
      </p:sp>
      <p:sp>
        <p:nvSpPr>
          <p:cNvPr id="11" name="Text Placeholder 4">
            <a:extLst>
              <a:ext uri="{FF2B5EF4-FFF2-40B4-BE49-F238E27FC236}">
                <a16:creationId xmlns:a16="http://schemas.microsoft.com/office/drawing/2014/main" id="{05AC1461-A8B6-D44D-81B7-5CB538E5AC51}"/>
              </a:ext>
            </a:extLst>
          </p:cNvPr>
          <p:cNvSpPr>
            <a:spLocks noGrp="1"/>
          </p:cNvSpPr>
          <p:nvPr>
            <p:ph type="body" sz="quarter" idx="15" hasCustomPrompt="1"/>
          </p:nvPr>
        </p:nvSpPr>
        <p:spPr>
          <a:xfrm>
            <a:off x="4095195" y="1"/>
            <a:ext cx="4001609" cy="2361234"/>
          </a:xfrm>
          <a:solidFill>
            <a:srgbClr val="008FB9"/>
          </a:solidFill>
        </p:spPr>
        <p:txBody>
          <a:bodyPr lIns="365760" tIns="822960" rIns="365760" bIns="228600">
            <a:noAutofit/>
          </a:bodyPr>
          <a:lstStyle>
            <a:lvl1pPr marL="0" indent="0" algn="ctr">
              <a:spcBef>
                <a:spcPts val="600"/>
              </a:spcBef>
              <a:buNone/>
              <a:defRPr sz="2200" b="1" i="0">
                <a:solidFill>
                  <a:schemeClr val="bg1"/>
                </a:solidFill>
                <a:latin typeface="Arial Black" panose="020B0604020202020204" pitchFamily="34" charset="0"/>
                <a:cs typeface="Arial Black" panose="020B0604020202020204" pitchFamily="34" charset="0"/>
              </a:defRPr>
            </a:lvl1pPr>
          </a:lstStyle>
          <a:p>
            <a:pPr lvl="0"/>
            <a:r>
              <a:rPr lang="en-US"/>
              <a:t>Title</a:t>
            </a:r>
          </a:p>
        </p:txBody>
      </p:sp>
      <p:sp>
        <p:nvSpPr>
          <p:cNvPr id="12" name="Text Placeholder 4">
            <a:extLst>
              <a:ext uri="{FF2B5EF4-FFF2-40B4-BE49-F238E27FC236}">
                <a16:creationId xmlns:a16="http://schemas.microsoft.com/office/drawing/2014/main" id="{9C1EC430-2BBA-3B49-B8A7-560C52B8E249}"/>
              </a:ext>
            </a:extLst>
          </p:cNvPr>
          <p:cNvSpPr>
            <a:spLocks noGrp="1"/>
          </p:cNvSpPr>
          <p:nvPr>
            <p:ph type="body" sz="quarter" idx="16"/>
          </p:nvPr>
        </p:nvSpPr>
        <p:spPr>
          <a:xfrm>
            <a:off x="4087482" y="2361234"/>
            <a:ext cx="4009322" cy="4496767"/>
          </a:xfrm>
          <a:solidFill>
            <a:srgbClr val="EBF5F9"/>
          </a:solidFill>
        </p:spPr>
        <p:txBody>
          <a:bodyPr lIns="365760" tIns="365760" rIns="365760" bIns="365760">
            <a:noAutofit/>
          </a:bodyPr>
          <a:lstStyle>
            <a:lvl1pPr marL="274320" marR="0" indent="-274320" algn="l" defTabSz="914400" rtl="0" eaLnBrk="1" fontAlgn="auto" latinLnBrk="0" hangingPunct="1">
              <a:lnSpc>
                <a:spcPct val="100000"/>
              </a:lnSpc>
              <a:spcBef>
                <a:spcPts val="0"/>
              </a:spcBef>
              <a:spcAft>
                <a:spcPts val="1200"/>
              </a:spcAft>
              <a:buClr>
                <a:srgbClr val="008FB9"/>
              </a:buClr>
              <a:buSzTx/>
              <a:buFont typeface="+mj-lt"/>
              <a:buAutoNum type="arabicPeriod"/>
              <a:tabLst/>
              <a:defRPr sz="1700"/>
            </a:lvl1pPr>
          </a:lstStyle>
          <a:p>
            <a:pPr marL="182880" marR="0" lvl="0" indent="-274320" algn="l" defTabSz="914400" rtl="0" eaLnBrk="1" fontAlgn="auto" latinLnBrk="0" hangingPunct="1">
              <a:lnSpc>
                <a:spcPct val="100000"/>
              </a:lnSpc>
              <a:spcBef>
                <a:spcPts val="0"/>
              </a:spcBef>
              <a:spcAft>
                <a:spcPts val="600"/>
              </a:spcAft>
              <a:buClr>
                <a:schemeClr val="tx1"/>
              </a:buClr>
              <a:buSzTx/>
              <a:buFont typeface="+mj-lt"/>
              <a:buAutoNum type="arabicPeriod"/>
              <a:tabLst/>
              <a:defRPr/>
            </a:pPr>
            <a:r>
              <a:rPr lang="en-US"/>
              <a:t>Click to edit Master text styles</a:t>
            </a:r>
          </a:p>
        </p:txBody>
      </p:sp>
      <p:sp>
        <p:nvSpPr>
          <p:cNvPr id="13" name="Text Placeholder 4">
            <a:extLst>
              <a:ext uri="{FF2B5EF4-FFF2-40B4-BE49-F238E27FC236}">
                <a16:creationId xmlns:a16="http://schemas.microsoft.com/office/drawing/2014/main" id="{DE816B2C-4A5D-E449-ACC9-71FC51D6BFD7}"/>
              </a:ext>
            </a:extLst>
          </p:cNvPr>
          <p:cNvSpPr>
            <a:spLocks noGrp="1"/>
          </p:cNvSpPr>
          <p:nvPr>
            <p:ph type="body" sz="quarter" idx="17" hasCustomPrompt="1"/>
          </p:nvPr>
        </p:nvSpPr>
        <p:spPr>
          <a:xfrm>
            <a:off x="8096403" y="0"/>
            <a:ext cx="4087030" cy="2361234"/>
          </a:xfrm>
          <a:solidFill>
            <a:srgbClr val="E88603"/>
          </a:solidFill>
        </p:spPr>
        <p:txBody>
          <a:bodyPr lIns="365760" tIns="822960" rIns="365760" bIns="228600">
            <a:noAutofit/>
          </a:bodyPr>
          <a:lstStyle>
            <a:lvl1pPr marL="0" indent="0" algn="ctr">
              <a:spcBef>
                <a:spcPts val="600"/>
              </a:spcBef>
              <a:buNone/>
              <a:defRPr sz="2200" b="1" i="0">
                <a:solidFill>
                  <a:schemeClr val="bg1"/>
                </a:solidFill>
                <a:latin typeface="Arial Black" panose="020B0604020202020204" pitchFamily="34" charset="0"/>
                <a:cs typeface="Arial Black" panose="020B0604020202020204" pitchFamily="34" charset="0"/>
              </a:defRPr>
            </a:lvl1pPr>
          </a:lstStyle>
          <a:p>
            <a:pPr lvl="0"/>
            <a:r>
              <a:rPr lang="en-US"/>
              <a:t>Title</a:t>
            </a:r>
          </a:p>
        </p:txBody>
      </p:sp>
      <p:sp>
        <p:nvSpPr>
          <p:cNvPr id="14" name="Text Placeholder 4">
            <a:extLst>
              <a:ext uri="{FF2B5EF4-FFF2-40B4-BE49-F238E27FC236}">
                <a16:creationId xmlns:a16="http://schemas.microsoft.com/office/drawing/2014/main" id="{B2AFD8AB-CE05-E643-AA14-383E45E1E036}"/>
              </a:ext>
            </a:extLst>
          </p:cNvPr>
          <p:cNvSpPr>
            <a:spLocks noGrp="1"/>
          </p:cNvSpPr>
          <p:nvPr>
            <p:ph type="body" sz="quarter" idx="18"/>
          </p:nvPr>
        </p:nvSpPr>
        <p:spPr>
          <a:xfrm>
            <a:off x="8096804" y="2361233"/>
            <a:ext cx="4087030" cy="4496767"/>
          </a:xfrm>
          <a:solidFill>
            <a:srgbClr val="FEF5EC"/>
          </a:solidFill>
        </p:spPr>
        <p:txBody>
          <a:bodyPr lIns="365760" tIns="365760" rIns="365760" bIns="365760">
            <a:noAutofit/>
          </a:bodyPr>
          <a:lstStyle>
            <a:lvl1pPr marL="274320" indent="-274320">
              <a:spcBef>
                <a:spcPts val="0"/>
              </a:spcBef>
              <a:spcAft>
                <a:spcPts val="1200"/>
              </a:spcAft>
              <a:buClr>
                <a:srgbClr val="E88603"/>
              </a:buClr>
              <a:buFont typeface="+mj-lt"/>
              <a:buAutoNum type="arabicPeriod"/>
              <a:defRPr sz="1700"/>
            </a:lvl1pPr>
          </a:lstStyle>
          <a:p>
            <a:pPr lvl="0"/>
            <a:r>
              <a:rPr lang="en-US"/>
              <a:t>Click to edit Master text styles</a:t>
            </a:r>
          </a:p>
        </p:txBody>
      </p:sp>
    </p:spTree>
    <p:extLst>
      <p:ext uri="{BB962C8B-B14F-4D97-AF65-F5344CB8AC3E}">
        <p14:creationId xmlns:p14="http://schemas.microsoft.com/office/powerpoint/2010/main" val="3899826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Bas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p:txBody>
          <a:bodyPr lIns="0" anchor="b" anchorCtr="0"/>
          <a:lstStyle>
            <a:lvl1pPr>
              <a:defRPr b="0"/>
            </a:lvl1pPr>
          </a:lstStyle>
          <a:p>
            <a:r>
              <a:rPr lang="en-US"/>
              <a:t>Click to edit Master title style </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8F32F67-E712-8342-A392-548452ADD272}"/>
              </a:ext>
            </a:extLst>
          </p:cNvPr>
          <p:cNvSpPr>
            <a:spLocks noGrp="1"/>
          </p:cNvSpPr>
          <p:nvPr>
            <p:ph type="sldNum" sz="quarter" idx="12"/>
          </p:nvPr>
        </p:nvSpPr>
        <p:spPr/>
        <p:txBody>
          <a:bodyPr/>
          <a:lstStyle/>
          <a:p>
            <a:fld id="{ACB29EB7-82B4-5341-B0E4-1AC3B5901151}" type="slidenum">
              <a:rPr lang="en-US" smtClean="0"/>
              <a:t>‹#›</a:t>
            </a:fld>
            <a:endParaRPr lang="en-US"/>
          </a:p>
        </p:txBody>
      </p:sp>
      <p:sp>
        <p:nvSpPr>
          <p:cNvPr id="8" name="Rectangle 7">
            <a:extLst>
              <a:ext uri="{FF2B5EF4-FFF2-40B4-BE49-F238E27FC236}">
                <a16:creationId xmlns:a16="http://schemas.microsoft.com/office/drawing/2014/main" id="{DD3CEA1C-6C5B-1B45-AF29-28EEDA22FE44}"/>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cxnSp>
        <p:nvCxnSpPr>
          <p:cNvPr id="9" name="Straight Connector 8">
            <a:extLst>
              <a:ext uri="{FF2B5EF4-FFF2-40B4-BE49-F238E27FC236}">
                <a16:creationId xmlns:a16="http://schemas.microsoft.com/office/drawing/2014/main" id="{BB1952B3-2B32-4440-BA7C-1996F4C60A30}"/>
              </a:ext>
            </a:extLst>
          </p:cNvPr>
          <p:cNvCxnSpPr/>
          <p:nvPr userDrawn="1"/>
        </p:nvCxnSpPr>
        <p:spPr>
          <a:xfrm>
            <a:off x="545855" y="1382755"/>
            <a:ext cx="11100289"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3348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_Quote">
    <p:bg>
      <p:bgPr>
        <a:solidFill>
          <a:srgbClr val="1F842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1331089" y="1580775"/>
            <a:ext cx="10046825" cy="4345463"/>
          </a:xfrm>
        </p:spPr>
        <p:txBody>
          <a:bodyPr lIns="0" tIns="0" rIns="0" bIns="0" anchor="t" anchorCtr="0">
            <a:noAutofit/>
          </a:bodyPr>
          <a:lstStyle>
            <a:lvl1pPr>
              <a:lnSpc>
                <a:spcPct val="110000"/>
              </a:lnSpc>
              <a:spcAft>
                <a:spcPts val="800"/>
              </a:spcAft>
              <a:defRPr b="1" i="0">
                <a:solidFill>
                  <a:schemeClr val="bg1"/>
                </a:solidFill>
                <a:latin typeface="Arial Black" panose="020B0604020202020204" pitchFamily="34" charset="0"/>
                <a:cs typeface="Arial Black" panose="020B0604020202020204" pitchFamily="34" charset="0"/>
              </a:defRPr>
            </a:lvl1pPr>
          </a:lstStyle>
          <a:p>
            <a:r>
              <a:rPr lang="en-US"/>
              <a:t>Click to edit Master title style </a:t>
            </a:r>
          </a:p>
        </p:txBody>
      </p:sp>
      <p:sp>
        <p:nvSpPr>
          <p:cNvPr id="7" name="Round Single Corner Rectangle 6">
            <a:extLst>
              <a:ext uri="{FF2B5EF4-FFF2-40B4-BE49-F238E27FC236}">
                <a16:creationId xmlns:a16="http://schemas.microsoft.com/office/drawing/2014/main" id="{4B9CB909-430D-F249-9FB6-3447B4882778}"/>
              </a:ext>
            </a:extLst>
          </p:cNvPr>
          <p:cNvSpPr/>
          <p:nvPr userDrawn="1"/>
        </p:nvSpPr>
        <p:spPr>
          <a:xfrm rot="10800000" flipH="1">
            <a:off x="1" y="1580774"/>
            <a:ext cx="902824" cy="839040"/>
          </a:xfrm>
          <a:prstGeom prst="round1Rect">
            <a:avLst>
              <a:gd name="adj" fmla="val 271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9" name="TextBox 8">
            <a:extLst>
              <a:ext uri="{FF2B5EF4-FFF2-40B4-BE49-F238E27FC236}">
                <a16:creationId xmlns:a16="http://schemas.microsoft.com/office/drawing/2014/main" id="{83999E12-F5CA-C24F-B840-8C2BAADBDDAF}"/>
              </a:ext>
            </a:extLst>
          </p:cNvPr>
          <p:cNvSpPr txBox="1"/>
          <p:nvPr userDrawn="1"/>
        </p:nvSpPr>
        <p:spPr>
          <a:xfrm>
            <a:off x="139150" y="1486076"/>
            <a:ext cx="1273215" cy="1631216"/>
          </a:xfrm>
          <a:prstGeom prst="rect">
            <a:avLst/>
          </a:prstGeom>
          <a:noFill/>
        </p:spPr>
        <p:txBody>
          <a:bodyPr wrap="square" rtlCol="0">
            <a:spAutoFit/>
          </a:bodyPr>
          <a:lstStyle/>
          <a:p>
            <a:r>
              <a:rPr lang="en-US" sz="10000">
                <a:solidFill>
                  <a:srgbClr val="1F842F"/>
                </a:solidFill>
                <a:latin typeface="Arial" panose="020B0604020202020204" pitchFamily="34" charset="0"/>
                <a:cs typeface="Arial" panose="020B0604020202020204" pitchFamily="34" charset="0"/>
              </a:rPr>
              <a:t>“</a:t>
            </a:r>
          </a:p>
        </p:txBody>
      </p:sp>
      <p:pic>
        <p:nvPicPr>
          <p:cNvPr id="10" name="Graphic 9">
            <a:extLst>
              <a:ext uri="{FF2B5EF4-FFF2-40B4-BE49-F238E27FC236}">
                <a16:creationId xmlns:a16="http://schemas.microsoft.com/office/drawing/2014/main" id="{7811FDF3-3096-964C-B011-CA6A08E99B0B}"/>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16132" r="40609" b="78347"/>
          <a:stretch/>
        </p:blipFill>
        <p:spPr>
          <a:xfrm>
            <a:off x="4705815" y="3110809"/>
            <a:ext cx="7486186" cy="3747191"/>
          </a:xfrm>
          <a:prstGeom prst="rect">
            <a:avLst/>
          </a:prstGeom>
        </p:spPr>
      </p:pic>
      <p:sp>
        <p:nvSpPr>
          <p:cNvPr id="11" name="Rectangle 10">
            <a:extLst>
              <a:ext uri="{FF2B5EF4-FFF2-40B4-BE49-F238E27FC236}">
                <a16:creationId xmlns:a16="http://schemas.microsoft.com/office/drawing/2014/main" id="{E4EB0494-0133-1E4E-BA91-2150E8AADEB4}"/>
              </a:ext>
            </a:extLst>
          </p:cNvPr>
          <p:cNvSpPr/>
          <p:nvPr userDrawn="1"/>
        </p:nvSpPr>
        <p:spPr>
          <a:xfrm>
            <a:off x="0" y="6018960"/>
            <a:ext cx="2297151" cy="839041"/>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1F842F"/>
              </a:solidFill>
              <a:latin typeface="Arial" panose="020B0604020202020204" pitchFamily="34" charset="0"/>
            </a:endParaRPr>
          </a:p>
        </p:txBody>
      </p:sp>
    </p:spTree>
    <p:extLst>
      <p:ext uri="{BB962C8B-B14F-4D97-AF65-F5344CB8AC3E}">
        <p14:creationId xmlns:p14="http://schemas.microsoft.com/office/powerpoint/2010/main" val="4200108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4_Section Divi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3CEA1C-6C5B-1B45-AF29-28EEDA22FE44}"/>
              </a:ext>
            </a:extLst>
          </p:cNvPr>
          <p:cNvSpPr/>
          <p:nvPr userDrawn="1"/>
        </p:nvSpPr>
        <p:spPr>
          <a:xfrm>
            <a:off x="0" y="0"/>
            <a:ext cx="12192000" cy="6858002"/>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7" name="Graphic 16">
            <a:extLst>
              <a:ext uri="{FF2B5EF4-FFF2-40B4-BE49-F238E27FC236}">
                <a16:creationId xmlns:a16="http://schemas.microsoft.com/office/drawing/2014/main" id="{12408F34-A083-044D-AF37-A00545022B71}"/>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5126" b="69300"/>
          <a:stretch/>
        </p:blipFill>
        <p:spPr>
          <a:xfrm>
            <a:off x="0" y="1545220"/>
            <a:ext cx="11226764" cy="5312780"/>
          </a:xfrm>
          <a:prstGeom prst="rect">
            <a:avLst/>
          </a:prstGeom>
        </p:spPr>
      </p:pic>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833377" y="2325189"/>
            <a:ext cx="9891229" cy="2987591"/>
          </a:xfrm>
        </p:spPr>
        <p:txBody>
          <a:bodyPr lIns="0" tIns="0" rIns="0" bIns="0" anchor="b" anchorCtr="0">
            <a:normAutofit/>
          </a:bodyPr>
          <a:lstStyle>
            <a:lvl1pPr>
              <a:defRPr sz="5000" b="0">
                <a:solidFill>
                  <a:schemeClr val="bg1"/>
                </a:solidFill>
              </a:defRPr>
            </a:lvl1pPr>
          </a:lstStyle>
          <a:p>
            <a:r>
              <a:rPr lang="en-US"/>
              <a:t>Click to edit Master title style </a:t>
            </a:r>
          </a:p>
        </p:txBody>
      </p:sp>
      <p:pic>
        <p:nvPicPr>
          <p:cNvPr id="13" name="Graphic 12">
            <a:extLst>
              <a:ext uri="{FF2B5EF4-FFF2-40B4-BE49-F238E27FC236}">
                <a16:creationId xmlns:a16="http://schemas.microsoft.com/office/drawing/2014/main" id="{704AD494-E00B-C144-84A1-6B60187A5C63}"/>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33377" y="590507"/>
            <a:ext cx="1192523" cy="1192523"/>
          </a:xfrm>
          <a:prstGeom prst="rect">
            <a:avLst/>
          </a:prstGeom>
        </p:spPr>
      </p:pic>
    </p:spTree>
    <p:extLst>
      <p:ext uri="{BB962C8B-B14F-4D97-AF65-F5344CB8AC3E}">
        <p14:creationId xmlns:p14="http://schemas.microsoft.com/office/powerpoint/2010/main" val="33114640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5_Section Divider Image">
    <p:bg>
      <p:bgPr>
        <a:solidFill>
          <a:srgbClr val="1F842F"/>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657F1B93-88E6-9A4B-A655-CEE9228CC144}"/>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49484" r="15290" b="83739"/>
          <a:stretch/>
        </p:blipFill>
        <p:spPr>
          <a:xfrm>
            <a:off x="-1" y="4043910"/>
            <a:ext cx="6096001" cy="2814089"/>
          </a:xfrm>
          <a:prstGeom prst="rect">
            <a:avLst/>
          </a:prstGeom>
        </p:spPr>
      </p:pic>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833377" y="2373538"/>
            <a:ext cx="4441149" cy="3170790"/>
          </a:xfrm>
        </p:spPr>
        <p:txBody>
          <a:bodyPr lIns="0" tIns="0" rIns="0" bIns="0" anchor="b" anchorCtr="0">
            <a:normAutofit/>
          </a:bodyPr>
          <a:lstStyle>
            <a:lvl1pPr>
              <a:defRPr sz="5000" b="0">
                <a:solidFill>
                  <a:schemeClr val="bg1"/>
                </a:solidFill>
              </a:defRPr>
            </a:lvl1pPr>
          </a:lstStyle>
          <a:p>
            <a:r>
              <a:rPr lang="en-US"/>
              <a:t>Click to edit Master title style </a:t>
            </a:r>
          </a:p>
        </p:txBody>
      </p:sp>
      <p:pic>
        <p:nvPicPr>
          <p:cNvPr id="22" name="Graphic 21">
            <a:extLst>
              <a:ext uri="{FF2B5EF4-FFF2-40B4-BE49-F238E27FC236}">
                <a16:creationId xmlns:a16="http://schemas.microsoft.com/office/drawing/2014/main" id="{51F8E19B-4812-6A4F-A2B5-94E8A6C6060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33377" y="590507"/>
            <a:ext cx="1192523" cy="1192523"/>
          </a:xfrm>
          <a:prstGeom prst="rect">
            <a:avLst/>
          </a:prstGeom>
        </p:spPr>
      </p:pic>
      <p:sp>
        <p:nvSpPr>
          <p:cNvPr id="7" name="Rectangle 6">
            <a:extLst>
              <a:ext uri="{FF2B5EF4-FFF2-40B4-BE49-F238E27FC236}">
                <a16:creationId xmlns:a16="http://schemas.microsoft.com/office/drawing/2014/main" id="{1F4AFC66-2E68-9E43-8C1F-8B743E3CD1DB}"/>
              </a:ext>
            </a:extLst>
          </p:cNvPr>
          <p:cNvSpPr/>
          <p:nvPr userDrawn="1"/>
        </p:nvSpPr>
        <p:spPr>
          <a:xfrm>
            <a:off x="0" y="6134836"/>
            <a:ext cx="2025900" cy="723166"/>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Picture Placeholder 4">
            <a:extLst>
              <a:ext uri="{FF2B5EF4-FFF2-40B4-BE49-F238E27FC236}">
                <a16:creationId xmlns:a16="http://schemas.microsoft.com/office/drawing/2014/main" id="{9919F1D2-EFBA-DE44-93C2-346CA3334A8B}"/>
              </a:ext>
            </a:extLst>
          </p:cNvPr>
          <p:cNvSpPr>
            <a:spLocks noGrp="1"/>
          </p:cNvSpPr>
          <p:nvPr>
            <p:ph type="pic" sz="quarter" idx="10"/>
          </p:nvPr>
        </p:nvSpPr>
        <p:spPr>
          <a:xfrm>
            <a:off x="6096000" y="0"/>
            <a:ext cx="6096001" cy="6858000"/>
          </a:xfrm>
          <a:noFill/>
        </p:spPr>
        <p:txBody>
          <a:bodyPr/>
          <a:lstStyle/>
          <a:p>
            <a:endParaRPr lang="en-US"/>
          </a:p>
        </p:txBody>
      </p:sp>
    </p:spTree>
    <p:extLst>
      <p:ext uri="{BB962C8B-B14F-4D97-AF65-F5344CB8AC3E}">
        <p14:creationId xmlns:p14="http://schemas.microsoft.com/office/powerpoint/2010/main" val="39451734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6_Closing">
    <p:bg>
      <p:bgPr>
        <a:solidFill>
          <a:srgbClr val="1F842F"/>
        </a:solidFill>
        <a:effectLst/>
      </p:bgPr>
    </p:bg>
    <p:spTree>
      <p:nvGrpSpPr>
        <p:cNvPr id="1" name=""/>
        <p:cNvGrpSpPr/>
        <p:nvPr/>
      </p:nvGrpSpPr>
      <p:grpSpPr>
        <a:xfrm>
          <a:off x="0" y="0"/>
          <a:ext cx="0" cy="0"/>
          <a:chOff x="0" y="0"/>
          <a:chExt cx="0" cy="0"/>
        </a:xfrm>
      </p:grpSpPr>
      <p:pic>
        <p:nvPicPr>
          <p:cNvPr id="31" name="Graphic 30">
            <a:extLst>
              <a:ext uri="{FF2B5EF4-FFF2-40B4-BE49-F238E27FC236}">
                <a16:creationId xmlns:a16="http://schemas.microsoft.com/office/drawing/2014/main" id="{2FE36A63-0FB6-D24A-8700-D5552E5C082F}"/>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6596" r="16214" b="78820"/>
          <a:stretch/>
        </p:blipFill>
        <p:spPr>
          <a:xfrm rot="10800000">
            <a:off x="4025590" y="-3"/>
            <a:ext cx="8166410" cy="3665181"/>
          </a:xfrm>
          <a:prstGeom prst="rect">
            <a:avLst/>
          </a:prstGeom>
        </p:spPr>
      </p:pic>
      <p:sp>
        <p:nvSpPr>
          <p:cNvPr id="16" name="Rectangle 15">
            <a:extLst>
              <a:ext uri="{FF2B5EF4-FFF2-40B4-BE49-F238E27FC236}">
                <a16:creationId xmlns:a16="http://schemas.microsoft.com/office/drawing/2014/main" id="{D385C372-E629-8D43-8051-C1FD18C3322B}"/>
              </a:ext>
            </a:extLst>
          </p:cNvPr>
          <p:cNvSpPr/>
          <p:nvPr userDrawn="1"/>
        </p:nvSpPr>
        <p:spPr>
          <a:xfrm>
            <a:off x="-216" y="4886099"/>
            <a:ext cx="12192216" cy="1971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647584" y="920304"/>
            <a:ext cx="10693205" cy="1496325"/>
          </a:xfrm>
        </p:spPr>
        <p:txBody>
          <a:bodyPr>
            <a:normAutofit/>
          </a:bodyPr>
          <a:lstStyle>
            <a:lvl1pPr>
              <a:defRPr sz="7500" b="0">
                <a:solidFill>
                  <a:schemeClr val="bg1"/>
                </a:solidFill>
              </a:defRPr>
            </a:lvl1pPr>
          </a:lstStyle>
          <a:p>
            <a:r>
              <a:rPr lang="en-US"/>
              <a:t>Thank you!</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647584" y="2783505"/>
            <a:ext cx="4961478" cy="1610006"/>
          </a:xfrm>
        </p:spPr>
        <p:txBody>
          <a:bodyPr/>
          <a:lstStyle>
            <a:lvl1pPr marL="0" indent="0">
              <a:buNone/>
              <a:defRPr>
                <a:solidFill>
                  <a:schemeClr val="bg1"/>
                </a:solidFill>
              </a:defRPr>
            </a:lvl1pPr>
            <a:lvl2pPr marL="457200" indent="0">
              <a:buNone/>
              <a:defRPr/>
            </a:lvl2pPr>
          </a:lstStyle>
          <a:p>
            <a:pPr lvl="0"/>
            <a:r>
              <a:rPr lang="en-US"/>
              <a:t>Click to edit Master text styles</a:t>
            </a:r>
          </a:p>
        </p:txBody>
      </p:sp>
      <p:pic>
        <p:nvPicPr>
          <p:cNvPr id="17" name="Graphic 16">
            <a:extLst>
              <a:ext uri="{FF2B5EF4-FFF2-40B4-BE49-F238E27FC236}">
                <a16:creationId xmlns:a16="http://schemas.microsoft.com/office/drawing/2014/main" id="{C75CDD96-E06D-7248-B17D-8933B7E19E9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59340" y="5239729"/>
            <a:ext cx="3725745" cy="1178691"/>
          </a:xfrm>
          <a:prstGeom prst="rect">
            <a:avLst/>
          </a:prstGeom>
        </p:spPr>
      </p:pic>
      <p:sp>
        <p:nvSpPr>
          <p:cNvPr id="18" name="TextBox 17">
            <a:extLst>
              <a:ext uri="{FF2B5EF4-FFF2-40B4-BE49-F238E27FC236}">
                <a16:creationId xmlns:a16="http://schemas.microsoft.com/office/drawing/2014/main" id="{368165DC-A3C5-3D46-B230-E9853F89D416}"/>
              </a:ext>
            </a:extLst>
          </p:cNvPr>
          <p:cNvSpPr txBox="1"/>
          <p:nvPr userDrawn="1"/>
        </p:nvSpPr>
        <p:spPr>
          <a:xfrm>
            <a:off x="5320654" y="5656762"/>
            <a:ext cx="1138653" cy="307777"/>
          </a:xfrm>
          <a:prstGeom prst="rect">
            <a:avLst/>
          </a:prstGeom>
          <a:noFill/>
        </p:spPr>
        <p:txBody>
          <a:bodyPr wrap="square" rtlCol="0">
            <a:spAutoFit/>
          </a:bodyPr>
          <a:lstStyle/>
          <a:p>
            <a:r>
              <a:rPr lang="en-US" sz="1400" b="1">
                <a:solidFill>
                  <a:schemeClr val="tx1"/>
                </a:solidFill>
                <a:latin typeface="Arial" panose="020B0604020202020204" pitchFamily="34" charset="0"/>
                <a:cs typeface="Arial" panose="020B0604020202020204" pitchFamily="34" charset="0"/>
              </a:rPr>
              <a:t>nashp.org</a:t>
            </a:r>
          </a:p>
        </p:txBody>
      </p:sp>
      <p:sp>
        <p:nvSpPr>
          <p:cNvPr id="19" name="TextBox 18">
            <a:extLst>
              <a:ext uri="{FF2B5EF4-FFF2-40B4-BE49-F238E27FC236}">
                <a16:creationId xmlns:a16="http://schemas.microsoft.com/office/drawing/2014/main" id="{9C0C7FA9-1490-924B-B06D-06A776CB90C6}"/>
              </a:ext>
            </a:extLst>
          </p:cNvPr>
          <p:cNvSpPr txBox="1"/>
          <p:nvPr userDrawn="1"/>
        </p:nvSpPr>
        <p:spPr>
          <a:xfrm>
            <a:off x="7554851" y="5656762"/>
            <a:ext cx="1954459" cy="307777"/>
          </a:xfrm>
          <a:prstGeom prst="rect">
            <a:avLst/>
          </a:prstGeom>
          <a:noFill/>
        </p:spPr>
        <p:txBody>
          <a:bodyPr wrap="square" rtlCol="0">
            <a:spAutoFit/>
          </a:bodyPr>
          <a:lstStyle/>
          <a:p>
            <a:r>
              <a:rPr lang="en-US" sz="1400" b="0">
                <a:solidFill>
                  <a:schemeClr val="tx1"/>
                </a:solidFill>
                <a:latin typeface="Arial" panose="020B0604020202020204" pitchFamily="34" charset="0"/>
                <a:cs typeface="Arial" panose="020B0604020202020204" pitchFamily="34" charset="0"/>
              </a:rPr>
              <a:t>@NASHPhealth</a:t>
            </a:r>
          </a:p>
        </p:txBody>
      </p:sp>
      <p:grpSp>
        <p:nvGrpSpPr>
          <p:cNvPr id="38" name="Group 37">
            <a:extLst>
              <a:ext uri="{FF2B5EF4-FFF2-40B4-BE49-F238E27FC236}">
                <a16:creationId xmlns:a16="http://schemas.microsoft.com/office/drawing/2014/main" id="{46EFF5F6-120F-E74B-A3E1-D6EA39F8618D}"/>
              </a:ext>
            </a:extLst>
          </p:cNvPr>
          <p:cNvGrpSpPr/>
          <p:nvPr userDrawn="1"/>
        </p:nvGrpSpPr>
        <p:grpSpPr>
          <a:xfrm>
            <a:off x="9636632" y="5594963"/>
            <a:ext cx="471662" cy="471662"/>
            <a:chOff x="9681652" y="5639923"/>
            <a:chExt cx="471662" cy="471662"/>
          </a:xfrm>
        </p:grpSpPr>
        <p:sp>
          <p:nvSpPr>
            <p:cNvPr id="37" name="Oval 36">
              <a:extLst>
                <a:ext uri="{FF2B5EF4-FFF2-40B4-BE49-F238E27FC236}">
                  <a16:creationId xmlns:a16="http://schemas.microsoft.com/office/drawing/2014/main" id="{3AE90E95-2D25-D141-AF51-570D38D9AF9B}"/>
                </a:ext>
              </a:extLst>
            </p:cNvPr>
            <p:cNvSpPr/>
            <p:nvPr userDrawn="1"/>
          </p:nvSpPr>
          <p:spPr>
            <a:xfrm>
              <a:off x="9681652" y="5639923"/>
              <a:ext cx="471662" cy="471662"/>
            </a:xfrm>
            <a:prstGeom prst="ellipse">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33" name="Graphic 32">
              <a:extLst>
                <a:ext uri="{FF2B5EF4-FFF2-40B4-BE49-F238E27FC236}">
                  <a16:creationId xmlns:a16="http://schemas.microsoft.com/office/drawing/2014/main" id="{20233D2C-471E-CE44-BAC9-EDC650FD8F49}"/>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9751859" y="5707849"/>
              <a:ext cx="331248" cy="331248"/>
            </a:xfrm>
            <a:prstGeom prst="rect">
              <a:avLst/>
            </a:prstGeom>
          </p:spPr>
        </p:pic>
      </p:grpSp>
      <p:grpSp>
        <p:nvGrpSpPr>
          <p:cNvPr id="39" name="Group 38">
            <a:extLst>
              <a:ext uri="{FF2B5EF4-FFF2-40B4-BE49-F238E27FC236}">
                <a16:creationId xmlns:a16="http://schemas.microsoft.com/office/drawing/2014/main" id="{323A5BFC-84D6-A646-A390-6D715B3548AF}"/>
              </a:ext>
            </a:extLst>
          </p:cNvPr>
          <p:cNvGrpSpPr/>
          <p:nvPr userDrawn="1"/>
        </p:nvGrpSpPr>
        <p:grpSpPr>
          <a:xfrm>
            <a:off x="7065779" y="5594963"/>
            <a:ext cx="471662" cy="471662"/>
            <a:chOff x="7043477" y="5606114"/>
            <a:chExt cx="471662" cy="471662"/>
          </a:xfrm>
        </p:grpSpPr>
        <p:sp>
          <p:nvSpPr>
            <p:cNvPr id="36" name="Oval 35">
              <a:extLst>
                <a:ext uri="{FF2B5EF4-FFF2-40B4-BE49-F238E27FC236}">
                  <a16:creationId xmlns:a16="http://schemas.microsoft.com/office/drawing/2014/main" id="{84D406BE-FDD2-AE4F-BBF5-5E19E34CA768}"/>
                </a:ext>
              </a:extLst>
            </p:cNvPr>
            <p:cNvSpPr/>
            <p:nvPr userDrawn="1"/>
          </p:nvSpPr>
          <p:spPr>
            <a:xfrm>
              <a:off x="7043477" y="5606114"/>
              <a:ext cx="471662" cy="471662"/>
            </a:xfrm>
            <a:prstGeom prst="ellipse">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35" name="Graphic 34">
              <a:extLst>
                <a:ext uri="{FF2B5EF4-FFF2-40B4-BE49-F238E27FC236}">
                  <a16:creationId xmlns:a16="http://schemas.microsoft.com/office/drawing/2014/main" id="{B77DFF97-9681-C043-A2F3-4580D94D4A57}"/>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7163201" y="5713515"/>
              <a:ext cx="252298" cy="252298"/>
            </a:xfrm>
            <a:prstGeom prst="rect">
              <a:avLst/>
            </a:prstGeom>
          </p:spPr>
        </p:pic>
      </p:grpSp>
      <p:sp>
        <p:nvSpPr>
          <p:cNvPr id="41" name="Content Placeholder 2">
            <a:extLst>
              <a:ext uri="{FF2B5EF4-FFF2-40B4-BE49-F238E27FC236}">
                <a16:creationId xmlns:a16="http://schemas.microsoft.com/office/drawing/2014/main" id="{D5625F17-7FEA-C444-A3EF-5C5D32960AB0}"/>
              </a:ext>
            </a:extLst>
          </p:cNvPr>
          <p:cNvSpPr>
            <a:spLocks noGrp="1"/>
          </p:cNvSpPr>
          <p:nvPr>
            <p:ph idx="10"/>
          </p:nvPr>
        </p:nvSpPr>
        <p:spPr>
          <a:xfrm>
            <a:off x="6095892" y="2783505"/>
            <a:ext cx="4961478" cy="1610006"/>
          </a:xfrm>
        </p:spPr>
        <p:txBody>
          <a:bodyPr/>
          <a:lstStyle>
            <a:lvl1pPr marL="0" indent="0">
              <a:buNone/>
              <a:defRPr>
                <a:solidFill>
                  <a:schemeClr val="bg1"/>
                </a:solidFill>
              </a:defRPr>
            </a:lvl1pPr>
            <a:lvl2pPr marL="457200" indent="0">
              <a:buNone/>
              <a:defRPr/>
            </a:lvl2pPr>
          </a:lstStyle>
          <a:p>
            <a:pPr lvl="0"/>
            <a:r>
              <a:rPr lang="en-US"/>
              <a:t>Click to edit Master text styles</a:t>
            </a:r>
          </a:p>
        </p:txBody>
      </p:sp>
      <p:sp>
        <p:nvSpPr>
          <p:cNvPr id="22" name="Rectangle 21">
            <a:extLst>
              <a:ext uri="{FF2B5EF4-FFF2-40B4-BE49-F238E27FC236}">
                <a16:creationId xmlns:a16="http://schemas.microsoft.com/office/drawing/2014/main" id="{0B8AC450-36F3-D143-85FC-124022FBC1AC}"/>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1" name="TextBox 20">
            <a:extLst>
              <a:ext uri="{FF2B5EF4-FFF2-40B4-BE49-F238E27FC236}">
                <a16:creationId xmlns:a16="http://schemas.microsoft.com/office/drawing/2014/main" id="{D678FE9E-7985-8145-8FCE-BFB7F1809961}"/>
              </a:ext>
            </a:extLst>
          </p:cNvPr>
          <p:cNvSpPr txBox="1"/>
          <p:nvPr userDrawn="1"/>
        </p:nvSpPr>
        <p:spPr>
          <a:xfrm>
            <a:off x="10172917" y="5502717"/>
            <a:ext cx="1954459" cy="738664"/>
          </a:xfrm>
          <a:prstGeom prst="rect">
            <a:avLst/>
          </a:prstGeom>
          <a:noFill/>
        </p:spPr>
        <p:txBody>
          <a:bodyPr wrap="square" rtlCol="0">
            <a:spAutoFit/>
          </a:bodyPr>
          <a:lstStyle/>
          <a:p>
            <a:r>
              <a:rPr lang="en-US" sz="1400" b="0">
                <a:solidFill>
                  <a:schemeClr val="tx1"/>
                </a:solidFill>
                <a:latin typeface="Arial" panose="020B0604020202020204" pitchFamily="34" charset="0"/>
                <a:cs typeface="Arial" panose="020B0604020202020204" pitchFamily="34" charset="0"/>
              </a:rPr>
              <a:t>NASHP | National Academy for State Health Policy</a:t>
            </a:r>
          </a:p>
        </p:txBody>
      </p:sp>
    </p:spTree>
    <p:extLst>
      <p:ext uri="{BB962C8B-B14F-4D97-AF65-F5344CB8AC3E}">
        <p14:creationId xmlns:p14="http://schemas.microsoft.com/office/powerpoint/2010/main" val="36095374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FC7630-FFFD-274A-B280-9FEBE3557D52}"/>
              </a:ext>
            </a:extLst>
          </p:cNvPr>
          <p:cNvSpPr>
            <a:spLocks noGrp="1"/>
          </p:cNvSpPr>
          <p:nvPr>
            <p:ph type="sldNum" sz="quarter" idx="12"/>
          </p:nvPr>
        </p:nvSpPr>
        <p:spPr/>
        <p:txBody>
          <a:bodyPr/>
          <a:lstStyle/>
          <a:p>
            <a:fld id="{ACB29EB7-82B4-5341-B0E4-1AC3B5901151}" type="slidenum">
              <a:rPr lang="en-US" smtClean="0"/>
              <a:t>‹#›</a:t>
            </a:fld>
            <a:endParaRPr lang="en-US"/>
          </a:p>
        </p:txBody>
      </p:sp>
    </p:spTree>
    <p:extLst>
      <p:ext uri="{BB962C8B-B14F-4D97-AF65-F5344CB8AC3E}">
        <p14:creationId xmlns:p14="http://schemas.microsoft.com/office/powerpoint/2010/main" val="28865794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p:bg>
      <p:bgPr>
        <a:solidFill>
          <a:srgbClr val="1F842F"/>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F15870B-209C-234F-93CE-2C5EB0AF423D}"/>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b="62722"/>
          <a:stretch/>
        </p:blipFill>
        <p:spPr>
          <a:xfrm rot="10800000">
            <a:off x="-360039" y="-1932069"/>
            <a:ext cx="17305491" cy="6451202"/>
          </a:xfrm>
          <a:prstGeom prst="rect">
            <a:avLst/>
          </a:prstGeom>
        </p:spPr>
      </p:pic>
      <p:sp>
        <p:nvSpPr>
          <p:cNvPr id="8" name="Rectangle 7">
            <a:extLst>
              <a:ext uri="{FF2B5EF4-FFF2-40B4-BE49-F238E27FC236}">
                <a16:creationId xmlns:a16="http://schemas.microsoft.com/office/drawing/2014/main" id="{DD3CEA1C-6C5B-1B45-AF29-28EEDA22FE44}"/>
              </a:ext>
            </a:extLst>
          </p:cNvPr>
          <p:cNvSpPr/>
          <p:nvPr userDrawn="1"/>
        </p:nvSpPr>
        <p:spPr>
          <a:xfrm>
            <a:off x="0" y="5259978"/>
            <a:ext cx="12192000" cy="1611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616490" y="1271014"/>
            <a:ext cx="8680737" cy="2246811"/>
          </a:xfrm>
        </p:spPr>
        <p:txBody>
          <a:bodyPr lIns="0" tIns="0" rIns="0" bIns="0" anchor="b" anchorCtr="0">
            <a:noAutofit/>
          </a:bodyPr>
          <a:lstStyle>
            <a:lvl1pPr>
              <a:defRPr sz="5000" b="0">
                <a:solidFill>
                  <a:schemeClr val="bg1"/>
                </a:solidFill>
              </a:defRPr>
            </a:lvl1pPr>
          </a:lstStyle>
          <a:p>
            <a:r>
              <a:rPr lang="en-US"/>
              <a:t>Click to edit Master title style </a:t>
            </a:r>
          </a:p>
        </p:txBody>
      </p:sp>
      <p:pic>
        <p:nvPicPr>
          <p:cNvPr id="9" name="Graphic 8">
            <a:extLst>
              <a:ext uri="{FF2B5EF4-FFF2-40B4-BE49-F238E27FC236}">
                <a16:creationId xmlns:a16="http://schemas.microsoft.com/office/drawing/2014/main" id="{5C00454C-C7EB-5C48-BC8F-E0A004A49B8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83141" y="5581325"/>
            <a:ext cx="2736310" cy="865670"/>
          </a:xfrm>
          <a:prstGeom prst="rect">
            <a:avLst/>
          </a:prstGeom>
        </p:spPr>
      </p:pic>
      <p:sp>
        <p:nvSpPr>
          <p:cNvPr id="10" name="TextBox 9">
            <a:extLst>
              <a:ext uri="{FF2B5EF4-FFF2-40B4-BE49-F238E27FC236}">
                <a16:creationId xmlns:a16="http://schemas.microsoft.com/office/drawing/2014/main" id="{D1AAB91A-D360-9D44-885A-0FFCA7C9528A}"/>
              </a:ext>
            </a:extLst>
          </p:cNvPr>
          <p:cNvSpPr txBox="1"/>
          <p:nvPr userDrawn="1"/>
        </p:nvSpPr>
        <p:spPr>
          <a:xfrm>
            <a:off x="10653294" y="5903595"/>
            <a:ext cx="1138653" cy="276999"/>
          </a:xfrm>
          <a:prstGeom prst="rect">
            <a:avLst/>
          </a:prstGeom>
          <a:noFill/>
        </p:spPr>
        <p:txBody>
          <a:bodyPr wrap="square" rtlCol="0">
            <a:spAutoFit/>
          </a:bodyPr>
          <a:lstStyle/>
          <a:p>
            <a:r>
              <a:rPr lang="en-US" sz="1200" b="1">
                <a:solidFill>
                  <a:schemeClr val="tx1"/>
                </a:solidFill>
                <a:latin typeface="Arial" panose="020B0604020202020204" pitchFamily="34" charset="0"/>
                <a:cs typeface="Arial" panose="020B0604020202020204" pitchFamily="34" charset="0"/>
              </a:rPr>
              <a:t>nashp.org</a:t>
            </a:r>
          </a:p>
        </p:txBody>
      </p:sp>
      <p:sp>
        <p:nvSpPr>
          <p:cNvPr id="11" name="Content Placeholder 2">
            <a:extLst>
              <a:ext uri="{FF2B5EF4-FFF2-40B4-BE49-F238E27FC236}">
                <a16:creationId xmlns:a16="http://schemas.microsoft.com/office/drawing/2014/main" id="{0DB6490E-2129-D04B-8521-4EFC11253414}"/>
              </a:ext>
            </a:extLst>
          </p:cNvPr>
          <p:cNvSpPr>
            <a:spLocks noGrp="1"/>
          </p:cNvSpPr>
          <p:nvPr>
            <p:ph idx="1"/>
          </p:nvPr>
        </p:nvSpPr>
        <p:spPr>
          <a:xfrm>
            <a:off x="616490" y="3697220"/>
            <a:ext cx="8680737" cy="979555"/>
          </a:xfrm>
        </p:spPr>
        <p:txBody>
          <a:bodyPr lIns="0" tIns="0" rIns="0" bIns="0"/>
          <a:lstStyle>
            <a:lvl1pPr marL="0" indent="0">
              <a:buNone/>
              <a:defRPr>
                <a:solidFill>
                  <a:schemeClr val="bg1"/>
                </a:solidFill>
              </a:defRPr>
            </a:lvl1pPr>
          </a:lstStyle>
          <a:p>
            <a:pPr lvl="0"/>
            <a:r>
              <a:rPr lang="en-US"/>
              <a:t>Click to edit Master text styles</a:t>
            </a:r>
          </a:p>
        </p:txBody>
      </p:sp>
      <p:sp>
        <p:nvSpPr>
          <p:cNvPr id="13" name="Rectangle 12">
            <a:extLst>
              <a:ext uri="{FF2B5EF4-FFF2-40B4-BE49-F238E27FC236}">
                <a16:creationId xmlns:a16="http://schemas.microsoft.com/office/drawing/2014/main" id="{B0A30DBC-0566-9442-8C70-4FD47CF774C8}"/>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21055613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with image">
    <p:bg>
      <p:bgPr>
        <a:solidFill>
          <a:schemeClr val="accent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E43392A8-39E4-3E44-83DC-598920090C7B}"/>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b="62722"/>
          <a:stretch/>
        </p:blipFill>
        <p:spPr>
          <a:xfrm rot="900000">
            <a:off x="-8252693" y="1955999"/>
            <a:ext cx="17305491" cy="6451202"/>
          </a:xfrm>
          <a:prstGeom prst="rect">
            <a:avLst/>
          </a:prstGeom>
        </p:spPr>
      </p:pic>
      <p:sp>
        <p:nvSpPr>
          <p:cNvPr id="8" name="Rectangle 7">
            <a:extLst>
              <a:ext uri="{FF2B5EF4-FFF2-40B4-BE49-F238E27FC236}">
                <a16:creationId xmlns:a16="http://schemas.microsoft.com/office/drawing/2014/main" id="{DD3CEA1C-6C5B-1B45-AF29-28EEDA22FE44}"/>
              </a:ext>
            </a:extLst>
          </p:cNvPr>
          <p:cNvSpPr/>
          <p:nvPr userDrawn="1"/>
        </p:nvSpPr>
        <p:spPr>
          <a:xfrm>
            <a:off x="0" y="5259978"/>
            <a:ext cx="12192000" cy="1598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616491" y="1271014"/>
            <a:ext cx="5479510" cy="2246811"/>
          </a:xfrm>
        </p:spPr>
        <p:txBody>
          <a:bodyPr lIns="0" tIns="0" rIns="0" bIns="0" anchor="b" anchorCtr="0">
            <a:noAutofit/>
          </a:bodyPr>
          <a:lstStyle>
            <a:lvl1pPr>
              <a:defRPr sz="5000" b="0">
                <a:solidFill>
                  <a:schemeClr val="bg1"/>
                </a:solidFill>
              </a:defRPr>
            </a:lvl1pPr>
          </a:lstStyle>
          <a:p>
            <a:r>
              <a:rPr lang="en-US"/>
              <a:t>Click to edit Master title style </a:t>
            </a:r>
          </a:p>
        </p:txBody>
      </p:sp>
      <p:pic>
        <p:nvPicPr>
          <p:cNvPr id="9" name="Graphic 8">
            <a:extLst>
              <a:ext uri="{FF2B5EF4-FFF2-40B4-BE49-F238E27FC236}">
                <a16:creationId xmlns:a16="http://schemas.microsoft.com/office/drawing/2014/main" id="{5C00454C-C7EB-5C48-BC8F-E0A004A49B8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83141" y="5581325"/>
            <a:ext cx="2736310" cy="865670"/>
          </a:xfrm>
          <a:prstGeom prst="rect">
            <a:avLst/>
          </a:prstGeom>
        </p:spPr>
      </p:pic>
      <p:sp>
        <p:nvSpPr>
          <p:cNvPr id="10" name="TextBox 9">
            <a:extLst>
              <a:ext uri="{FF2B5EF4-FFF2-40B4-BE49-F238E27FC236}">
                <a16:creationId xmlns:a16="http://schemas.microsoft.com/office/drawing/2014/main" id="{D1AAB91A-D360-9D44-885A-0FFCA7C9528A}"/>
              </a:ext>
            </a:extLst>
          </p:cNvPr>
          <p:cNvSpPr txBox="1"/>
          <p:nvPr userDrawn="1"/>
        </p:nvSpPr>
        <p:spPr>
          <a:xfrm>
            <a:off x="10653294" y="5903595"/>
            <a:ext cx="1138653" cy="276999"/>
          </a:xfrm>
          <a:prstGeom prst="rect">
            <a:avLst/>
          </a:prstGeom>
          <a:noFill/>
        </p:spPr>
        <p:txBody>
          <a:bodyPr wrap="square" rtlCol="0">
            <a:spAutoFit/>
          </a:bodyPr>
          <a:lstStyle/>
          <a:p>
            <a:r>
              <a:rPr lang="en-US" sz="1200" b="1">
                <a:solidFill>
                  <a:schemeClr val="tx1"/>
                </a:solidFill>
                <a:latin typeface="Arial" panose="020B0604020202020204" pitchFamily="34" charset="0"/>
                <a:cs typeface="Arial" panose="020B0604020202020204" pitchFamily="34" charset="0"/>
              </a:rPr>
              <a:t>nashp.org</a:t>
            </a:r>
          </a:p>
        </p:txBody>
      </p:sp>
      <p:sp>
        <p:nvSpPr>
          <p:cNvPr id="11" name="Content Placeholder 2">
            <a:extLst>
              <a:ext uri="{FF2B5EF4-FFF2-40B4-BE49-F238E27FC236}">
                <a16:creationId xmlns:a16="http://schemas.microsoft.com/office/drawing/2014/main" id="{0DB6490E-2129-D04B-8521-4EFC11253414}"/>
              </a:ext>
            </a:extLst>
          </p:cNvPr>
          <p:cNvSpPr>
            <a:spLocks noGrp="1"/>
          </p:cNvSpPr>
          <p:nvPr>
            <p:ph idx="1"/>
          </p:nvPr>
        </p:nvSpPr>
        <p:spPr>
          <a:xfrm>
            <a:off x="616491" y="3697220"/>
            <a:ext cx="5479510" cy="979555"/>
          </a:xfrm>
        </p:spPr>
        <p:txBody>
          <a:bodyPr lIns="0" tIns="0" rIns="0" bIns="0"/>
          <a:lstStyle>
            <a:lvl1pPr marL="0" indent="0">
              <a:buNone/>
              <a:defRPr>
                <a:solidFill>
                  <a:schemeClr val="bg1"/>
                </a:solidFill>
              </a:defRPr>
            </a:lvl1pPr>
          </a:lstStyle>
          <a:p>
            <a:pPr lvl="0"/>
            <a:r>
              <a:rPr lang="en-US"/>
              <a:t>Click to edit Master text styles</a:t>
            </a:r>
          </a:p>
        </p:txBody>
      </p:sp>
      <p:sp>
        <p:nvSpPr>
          <p:cNvPr id="13" name="Rectangle 12">
            <a:extLst>
              <a:ext uri="{FF2B5EF4-FFF2-40B4-BE49-F238E27FC236}">
                <a16:creationId xmlns:a16="http://schemas.microsoft.com/office/drawing/2014/main" id="{4362A7B3-86E6-4347-99F4-6072E1129301}"/>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15967605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3_Bas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p:txBody>
          <a:bodyPr lIns="0" anchor="b" anchorCtr="0"/>
          <a:lstStyle>
            <a:lvl1pPr>
              <a:defRPr b="0"/>
            </a:lvl1pPr>
          </a:lstStyle>
          <a:p>
            <a:r>
              <a:rPr lang="en-US"/>
              <a:t>Click to edit Master title style </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8F32F67-E712-8342-A392-548452ADD272}"/>
              </a:ext>
            </a:extLst>
          </p:cNvPr>
          <p:cNvSpPr>
            <a:spLocks noGrp="1"/>
          </p:cNvSpPr>
          <p:nvPr>
            <p:ph type="sldNum" sz="quarter" idx="12"/>
          </p:nvPr>
        </p:nvSpPr>
        <p:spPr/>
        <p:txBody>
          <a:bodyPr/>
          <a:lstStyle/>
          <a:p>
            <a:fld id="{ACB29EB7-82B4-5341-B0E4-1AC3B5901151}" type="slidenum">
              <a:rPr lang="en-US" smtClean="0"/>
              <a:t>‹#›</a:t>
            </a:fld>
            <a:endParaRPr lang="en-US"/>
          </a:p>
        </p:txBody>
      </p:sp>
      <p:sp>
        <p:nvSpPr>
          <p:cNvPr id="8" name="Rectangle 7">
            <a:extLst>
              <a:ext uri="{FF2B5EF4-FFF2-40B4-BE49-F238E27FC236}">
                <a16:creationId xmlns:a16="http://schemas.microsoft.com/office/drawing/2014/main" id="{DD3CEA1C-6C5B-1B45-AF29-28EEDA22FE44}"/>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cxnSp>
        <p:nvCxnSpPr>
          <p:cNvPr id="9" name="Straight Connector 8">
            <a:extLst>
              <a:ext uri="{FF2B5EF4-FFF2-40B4-BE49-F238E27FC236}">
                <a16:creationId xmlns:a16="http://schemas.microsoft.com/office/drawing/2014/main" id="{BB1952B3-2B32-4440-BA7C-1996F4C60A30}"/>
              </a:ext>
            </a:extLst>
          </p:cNvPr>
          <p:cNvCxnSpPr/>
          <p:nvPr userDrawn="1"/>
        </p:nvCxnSpPr>
        <p:spPr>
          <a:xfrm>
            <a:off x="545855" y="1382755"/>
            <a:ext cx="11100289"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3348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p:txBody>
          <a:bodyPr lIns="0"/>
          <a:lstStyle>
            <a:lvl1pPr>
              <a:defRPr b="0"/>
            </a:lvl1pPr>
          </a:lstStyle>
          <a:p>
            <a:r>
              <a:rPr lang="en-US"/>
              <a:t>Click to edit Master title style </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6" y="1834957"/>
            <a:ext cx="5349516"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8F32F67-E712-8342-A392-548452ADD272}"/>
              </a:ext>
            </a:extLst>
          </p:cNvPr>
          <p:cNvSpPr>
            <a:spLocks noGrp="1"/>
          </p:cNvSpPr>
          <p:nvPr>
            <p:ph type="sldNum" sz="quarter" idx="12"/>
          </p:nvPr>
        </p:nvSpPr>
        <p:spPr/>
        <p:txBody>
          <a:bodyPr/>
          <a:lstStyle/>
          <a:p>
            <a:fld id="{ACB29EB7-82B4-5341-B0E4-1AC3B5901151}" type="slidenum">
              <a:rPr lang="en-US" smtClean="0"/>
              <a:t>‹#›</a:t>
            </a:fld>
            <a:endParaRPr lang="en-US"/>
          </a:p>
        </p:txBody>
      </p:sp>
      <p:sp>
        <p:nvSpPr>
          <p:cNvPr id="7" name="Content Placeholder 2">
            <a:extLst>
              <a:ext uri="{FF2B5EF4-FFF2-40B4-BE49-F238E27FC236}">
                <a16:creationId xmlns:a16="http://schemas.microsoft.com/office/drawing/2014/main" id="{FC4A15B7-1B33-714A-AE7C-2E91A85B4A32}"/>
              </a:ext>
            </a:extLst>
          </p:cNvPr>
          <p:cNvSpPr>
            <a:spLocks noGrp="1"/>
          </p:cNvSpPr>
          <p:nvPr>
            <p:ph idx="13"/>
          </p:nvPr>
        </p:nvSpPr>
        <p:spPr>
          <a:xfrm>
            <a:off x="6296628" y="1834957"/>
            <a:ext cx="5349516"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4CFAE727-2BD4-8148-808B-65EDC5E77BB8}"/>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cxnSp>
        <p:nvCxnSpPr>
          <p:cNvPr id="8" name="Straight Connector 7">
            <a:extLst>
              <a:ext uri="{FF2B5EF4-FFF2-40B4-BE49-F238E27FC236}">
                <a16:creationId xmlns:a16="http://schemas.microsoft.com/office/drawing/2014/main" id="{D2406FC5-CAF3-FB4E-9D53-7639F715CB2C}"/>
              </a:ext>
            </a:extLst>
          </p:cNvPr>
          <p:cNvCxnSpPr/>
          <p:nvPr userDrawn="1"/>
        </p:nvCxnSpPr>
        <p:spPr>
          <a:xfrm>
            <a:off x="545855" y="1382755"/>
            <a:ext cx="11100289"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1037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897C-73FE-E64D-9A14-64EB0A1F1C81}"/>
              </a:ext>
            </a:extLst>
          </p:cNvPr>
          <p:cNvSpPr>
            <a:spLocks noGrp="1"/>
          </p:cNvSpPr>
          <p:nvPr>
            <p:ph type="title"/>
          </p:nvPr>
        </p:nvSpPr>
        <p:spPr>
          <a:xfrm>
            <a:off x="545856" y="194013"/>
            <a:ext cx="5002456" cy="1662122"/>
          </a:xfrm>
        </p:spPr>
        <p:txBody>
          <a:bodyPr lIns="0" anchor="b" anchorCtr="0">
            <a:normAutofit/>
          </a:bodyPr>
          <a:lstStyle>
            <a:lvl1pPr>
              <a:defRPr sz="3500" b="0"/>
            </a:lvl1pPr>
          </a:lstStyle>
          <a:p>
            <a:r>
              <a:rPr lang="en-US"/>
              <a:t>Click to edit Master title style</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6" y="2325610"/>
            <a:ext cx="5002456" cy="35487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D3CEA1C-6C5B-1B45-AF29-28EEDA22FE44}"/>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 name="Picture Placeholder 4">
            <a:extLst>
              <a:ext uri="{FF2B5EF4-FFF2-40B4-BE49-F238E27FC236}">
                <a16:creationId xmlns:a16="http://schemas.microsoft.com/office/drawing/2014/main" id="{41F0913A-3E3E-1C42-9A06-DF3A849C5C9E}"/>
              </a:ext>
            </a:extLst>
          </p:cNvPr>
          <p:cNvSpPr>
            <a:spLocks noGrp="1"/>
          </p:cNvSpPr>
          <p:nvPr>
            <p:ph type="pic" sz="quarter" idx="10"/>
          </p:nvPr>
        </p:nvSpPr>
        <p:spPr>
          <a:xfrm>
            <a:off x="6096000" y="0"/>
            <a:ext cx="6096001" cy="6741666"/>
          </a:xfrm>
          <a:solidFill>
            <a:schemeClr val="bg1">
              <a:lumMod val="75000"/>
            </a:schemeClr>
          </a:solidFill>
        </p:spPr>
        <p:txBody>
          <a:bodyPr/>
          <a:lstStyle/>
          <a:p>
            <a:endParaRPr lang="en-US"/>
          </a:p>
        </p:txBody>
      </p:sp>
      <p:cxnSp>
        <p:nvCxnSpPr>
          <p:cNvPr id="7" name="Straight Connector 6">
            <a:extLst>
              <a:ext uri="{FF2B5EF4-FFF2-40B4-BE49-F238E27FC236}">
                <a16:creationId xmlns:a16="http://schemas.microsoft.com/office/drawing/2014/main" id="{ED0E0E2B-ECE5-0742-B1A5-28664F0E72E6}"/>
              </a:ext>
            </a:extLst>
          </p:cNvPr>
          <p:cNvCxnSpPr>
            <a:cxnSpLocks/>
          </p:cNvCxnSpPr>
          <p:nvPr userDrawn="1"/>
        </p:nvCxnSpPr>
        <p:spPr>
          <a:xfrm>
            <a:off x="545855" y="1873408"/>
            <a:ext cx="500245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479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p:txBody>
          <a:bodyPr lIns="0"/>
          <a:lstStyle>
            <a:lvl1pPr>
              <a:defRPr b="0"/>
            </a:lvl1pPr>
          </a:lstStyle>
          <a:p>
            <a:r>
              <a:rPr lang="en-US"/>
              <a:t>Click to edit Master title style </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6" y="1834957"/>
            <a:ext cx="5349516"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8F32F67-E712-8342-A392-548452ADD272}"/>
              </a:ext>
            </a:extLst>
          </p:cNvPr>
          <p:cNvSpPr>
            <a:spLocks noGrp="1"/>
          </p:cNvSpPr>
          <p:nvPr>
            <p:ph type="sldNum" sz="quarter" idx="12"/>
          </p:nvPr>
        </p:nvSpPr>
        <p:spPr/>
        <p:txBody>
          <a:bodyPr/>
          <a:lstStyle/>
          <a:p>
            <a:fld id="{ACB29EB7-82B4-5341-B0E4-1AC3B5901151}" type="slidenum">
              <a:rPr lang="en-US" smtClean="0"/>
              <a:t>‹#›</a:t>
            </a:fld>
            <a:endParaRPr lang="en-US"/>
          </a:p>
        </p:txBody>
      </p:sp>
      <p:sp>
        <p:nvSpPr>
          <p:cNvPr id="7" name="Content Placeholder 2">
            <a:extLst>
              <a:ext uri="{FF2B5EF4-FFF2-40B4-BE49-F238E27FC236}">
                <a16:creationId xmlns:a16="http://schemas.microsoft.com/office/drawing/2014/main" id="{FC4A15B7-1B33-714A-AE7C-2E91A85B4A32}"/>
              </a:ext>
            </a:extLst>
          </p:cNvPr>
          <p:cNvSpPr>
            <a:spLocks noGrp="1"/>
          </p:cNvSpPr>
          <p:nvPr>
            <p:ph idx="13"/>
          </p:nvPr>
        </p:nvSpPr>
        <p:spPr>
          <a:xfrm>
            <a:off x="6296628" y="1834957"/>
            <a:ext cx="5349516"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4CFAE727-2BD4-8148-808B-65EDC5E77BB8}"/>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cxnSp>
        <p:nvCxnSpPr>
          <p:cNvPr id="8" name="Straight Connector 7">
            <a:extLst>
              <a:ext uri="{FF2B5EF4-FFF2-40B4-BE49-F238E27FC236}">
                <a16:creationId xmlns:a16="http://schemas.microsoft.com/office/drawing/2014/main" id="{D2406FC5-CAF3-FB4E-9D53-7639F715CB2C}"/>
              </a:ext>
            </a:extLst>
          </p:cNvPr>
          <p:cNvCxnSpPr/>
          <p:nvPr userDrawn="1"/>
        </p:nvCxnSpPr>
        <p:spPr>
          <a:xfrm>
            <a:off x="545855" y="1382755"/>
            <a:ext cx="11100289"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1037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Sidebar">
    <p:spTree>
      <p:nvGrpSpPr>
        <p:cNvPr id="1" name=""/>
        <p:cNvGrpSpPr/>
        <p:nvPr/>
      </p:nvGrpSpPr>
      <p:grpSpPr>
        <a:xfrm>
          <a:off x="0" y="0"/>
          <a:ext cx="0" cy="0"/>
          <a:chOff x="0" y="0"/>
          <a:chExt cx="0" cy="0"/>
        </a:xfrm>
      </p:grpSpPr>
      <p:sp>
        <p:nvSpPr>
          <p:cNvPr id="10" name="Round Single Corner Rectangle 9">
            <a:extLst>
              <a:ext uri="{FF2B5EF4-FFF2-40B4-BE49-F238E27FC236}">
                <a16:creationId xmlns:a16="http://schemas.microsoft.com/office/drawing/2014/main" id="{F4DC03F8-374A-4949-A70A-22986A398444}"/>
              </a:ext>
            </a:extLst>
          </p:cNvPr>
          <p:cNvSpPr/>
          <p:nvPr userDrawn="1"/>
        </p:nvSpPr>
        <p:spPr>
          <a:xfrm rot="10800000">
            <a:off x="7338806" y="1945590"/>
            <a:ext cx="4853194" cy="3825063"/>
          </a:xfrm>
          <a:prstGeom prst="round1Rect">
            <a:avLst>
              <a:gd name="adj" fmla="val 7949"/>
            </a:avLst>
          </a:prstGeom>
          <a:solidFill>
            <a:srgbClr val="FE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545855" y="374456"/>
            <a:ext cx="11100289" cy="1001429"/>
          </a:xfrm>
        </p:spPr>
        <p:txBody>
          <a:bodyPr lIns="0"/>
          <a:lstStyle>
            <a:lvl1pPr>
              <a:defRPr b="0"/>
            </a:lvl1pPr>
          </a:lstStyle>
          <a:p>
            <a:r>
              <a:rPr lang="en-US"/>
              <a:t>Click to edit Master title style </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5" y="1834957"/>
            <a:ext cx="6163145"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D3CEA1C-6C5B-1B45-AF29-28EEDA22FE44}"/>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7" name="Text Placeholder 4">
            <a:extLst>
              <a:ext uri="{FF2B5EF4-FFF2-40B4-BE49-F238E27FC236}">
                <a16:creationId xmlns:a16="http://schemas.microsoft.com/office/drawing/2014/main" id="{751D30ED-AD52-9B41-8C2E-97A4CF81254A}"/>
              </a:ext>
            </a:extLst>
          </p:cNvPr>
          <p:cNvSpPr>
            <a:spLocks noGrp="1"/>
          </p:cNvSpPr>
          <p:nvPr>
            <p:ph type="body" sz="quarter" idx="13" hasCustomPrompt="1"/>
          </p:nvPr>
        </p:nvSpPr>
        <p:spPr>
          <a:xfrm>
            <a:off x="8295341" y="2218762"/>
            <a:ext cx="3128915" cy="775209"/>
          </a:xfrm>
          <a:noFill/>
        </p:spPr>
        <p:txBody>
          <a:bodyPr lIns="0" tIns="0" rIns="0" bIns="0" anchor="t" anchorCtr="0">
            <a:noAutofit/>
          </a:bodyPr>
          <a:lstStyle>
            <a:lvl1pPr marL="0" marR="0" indent="0" algn="l" defTabSz="914400" rtl="0" eaLnBrk="1" fontAlgn="auto" latinLnBrk="0" hangingPunct="1">
              <a:lnSpc>
                <a:spcPct val="100000"/>
              </a:lnSpc>
              <a:spcBef>
                <a:spcPts val="0"/>
              </a:spcBef>
              <a:spcAft>
                <a:spcPts val="0"/>
              </a:spcAft>
              <a:buClr>
                <a:srgbClr val="1F842F"/>
              </a:buClr>
              <a:buSzTx/>
              <a:buFont typeface="Arial" panose="020B0604020202020204" pitchFamily="34" charset="0"/>
              <a:buNone/>
              <a:tabLst/>
              <a:defRPr sz="2000" b="1">
                <a:solidFill>
                  <a:schemeClr val="tx1"/>
                </a:solidFill>
              </a:defRPr>
            </a:lvl1pPr>
          </a:lstStyle>
          <a:p>
            <a:pPr marL="0" marR="0" lvl="0" indent="0" algn="l" defTabSz="914400" rtl="0" eaLnBrk="1" fontAlgn="auto" latinLnBrk="0" hangingPunct="1">
              <a:lnSpc>
                <a:spcPct val="100000"/>
              </a:lnSpc>
              <a:spcBef>
                <a:spcPts val="600"/>
              </a:spcBef>
              <a:spcAft>
                <a:spcPts val="800"/>
              </a:spcAft>
              <a:buClr>
                <a:srgbClr val="1F842F"/>
              </a:buClr>
              <a:buSzTx/>
              <a:buFont typeface="Arial" panose="020B0604020202020204" pitchFamily="34" charset="0"/>
              <a:buNone/>
              <a:tabLst/>
              <a:defRPr/>
            </a:pPr>
            <a:r>
              <a:rPr lang="en-US"/>
              <a:t>Sidebar title</a:t>
            </a:r>
          </a:p>
        </p:txBody>
      </p:sp>
      <p:sp>
        <p:nvSpPr>
          <p:cNvPr id="9" name="Text Placeholder 4">
            <a:extLst>
              <a:ext uri="{FF2B5EF4-FFF2-40B4-BE49-F238E27FC236}">
                <a16:creationId xmlns:a16="http://schemas.microsoft.com/office/drawing/2014/main" id="{A5E7A804-84FA-3D4C-9EAE-D3853488EBFD}"/>
              </a:ext>
            </a:extLst>
          </p:cNvPr>
          <p:cNvSpPr>
            <a:spLocks noGrp="1"/>
          </p:cNvSpPr>
          <p:nvPr>
            <p:ph type="body" sz="quarter" idx="14"/>
          </p:nvPr>
        </p:nvSpPr>
        <p:spPr>
          <a:xfrm>
            <a:off x="8289404" y="3150527"/>
            <a:ext cx="3134810" cy="2208552"/>
          </a:xfrm>
          <a:noFill/>
        </p:spPr>
        <p:txBody>
          <a:bodyPr lIns="0" tIns="0" rIns="0" bIns="0">
            <a:noAutofit/>
          </a:bodyPr>
          <a:lstStyle>
            <a:lvl1pPr marL="0" indent="0">
              <a:spcBef>
                <a:spcPts val="0"/>
              </a:spcBef>
              <a:spcAft>
                <a:spcPts val="1200"/>
              </a:spcAft>
              <a:buClr>
                <a:srgbClr val="0A5A8C"/>
              </a:buClr>
              <a:buFont typeface="+mj-lt"/>
              <a:buNone/>
              <a:defRPr sz="1600"/>
            </a:lvl1pPr>
          </a:lstStyle>
          <a:p>
            <a:pPr lvl="0"/>
            <a:r>
              <a:rPr lang="en-US"/>
              <a:t>Click to edit Master text styles</a:t>
            </a:r>
          </a:p>
        </p:txBody>
      </p:sp>
      <p:sp>
        <p:nvSpPr>
          <p:cNvPr id="11" name="Round Single Corner Rectangle 10">
            <a:extLst>
              <a:ext uri="{FF2B5EF4-FFF2-40B4-BE49-F238E27FC236}">
                <a16:creationId xmlns:a16="http://schemas.microsoft.com/office/drawing/2014/main" id="{90BBA3F6-428D-8541-999E-E65F16A9AADD}"/>
              </a:ext>
            </a:extLst>
          </p:cNvPr>
          <p:cNvSpPr/>
          <p:nvPr userDrawn="1"/>
        </p:nvSpPr>
        <p:spPr>
          <a:xfrm rot="10800000" flipH="1">
            <a:off x="7338807" y="2218762"/>
            <a:ext cx="706055" cy="722337"/>
          </a:xfrm>
          <a:prstGeom prst="round1Rect">
            <a:avLst>
              <a:gd name="adj" fmla="val 26156"/>
            </a:avLst>
          </a:prstGeom>
          <a:solidFill>
            <a:srgbClr val="E8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2" name="Rectangle 11">
            <a:extLst>
              <a:ext uri="{FF2B5EF4-FFF2-40B4-BE49-F238E27FC236}">
                <a16:creationId xmlns:a16="http://schemas.microsoft.com/office/drawing/2014/main" id="{00D40F88-5E78-D64E-83E9-71F67EE3A772}"/>
              </a:ext>
            </a:extLst>
          </p:cNvPr>
          <p:cNvSpPr/>
          <p:nvPr userDrawn="1"/>
        </p:nvSpPr>
        <p:spPr>
          <a:xfrm>
            <a:off x="7344137" y="1834957"/>
            <a:ext cx="4847863" cy="100228"/>
          </a:xfrm>
          <a:prstGeom prst="rect">
            <a:avLst/>
          </a:prstGeom>
          <a:solidFill>
            <a:srgbClr val="E8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3" name="Slide Number Placeholder 5">
            <a:extLst>
              <a:ext uri="{FF2B5EF4-FFF2-40B4-BE49-F238E27FC236}">
                <a16:creationId xmlns:a16="http://schemas.microsoft.com/office/drawing/2014/main" id="{E7AA9579-88B5-BD4D-97CD-183C8D0FF136}"/>
              </a:ext>
            </a:extLst>
          </p:cNvPr>
          <p:cNvSpPr>
            <a:spLocks noGrp="1"/>
          </p:cNvSpPr>
          <p:nvPr>
            <p:ph type="sldNum" sz="quarter" idx="12"/>
          </p:nvPr>
        </p:nvSpPr>
        <p:spPr>
          <a:xfrm>
            <a:off x="8845391" y="6104082"/>
            <a:ext cx="2800753" cy="365125"/>
          </a:xfrm>
        </p:spPr>
        <p:txBody>
          <a:bodyPr/>
          <a:lstStyle/>
          <a:p>
            <a:fld id="{ACB29EB7-82B4-5341-B0E4-1AC3B5901151}" type="slidenum">
              <a:rPr lang="en-US" smtClean="0"/>
              <a:t>‹#›</a:t>
            </a:fld>
            <a:endParaRPr lang="en-US"/>
          </a:p>
        </p:txBody>
      </p:sp>
      <p:cxnSp>
        <p:nvCxnSpPr>
          <p:cNvPr id="16" name="Straight Connector 15">
            <a:extLst>
              <a:ext uri="{FF2B5EF4-FFF2-40B4-BE49-F238E27FC236}">
                <a16:creationId xmlns:a16="http://schemas.microsoft.com/office/drawing/2014/main" id="{B5A85644-E2AC-4942-88B4-7E4F53782BB7}"/>
              </a:ext>
            </a:extLst>
          </p:cNvPr>
          <p:cNvCxnSpPr/>
          <p:nvPr userDrawn="1"/>
        </p:nvCxnSpPr>
        <p:spPr>
          <a:xfrm>
            <a:off x="545855" y="1382755"/>
            <a:ext cx="11100289"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02253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Graphic and Call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AC090B3-74F2-9049-B366-8B18BB3AEB8C}"/>
              </a:ext>
            </a:extLst>
          </p:cNvPr>
          <p:cNvSpPr/>
          <p:nvPr userDrawn="1"/>
        </p:nvSpPr>
        <p:spPr>
          <a:xfrm>
            <a:off x="7694340" y="0"/>
            <a:ext cx="4497657" cy="6713038"/>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5045897C-73FE-E64D-9A14-64EB0A1F1C81}"/>
              </a:ext>
            </a:extLst>
          </p:cNvPr>
          <p:cNvSpPr>
            <a:spLocks noGrp="1"/>
          </p:cNvSpPr>
          <p:nvPr>
            <p:ph type="title"/>
          </p:nvPr>
        </p:nvSpPr>
        <p:spPr>
          <a:xfrm>
            <a:off x="8307658" y="512956"/>
            <a:ext cx="3338485" cy="5285678"/>
          </a:xfrm>
        </p:spPr>
        <p:txBody>
          <a:bodyPr lIns="0" anchor="ctr" anchorCtr="0">
            <a:normAutofit/>
          </a:bodyPr>
          <a:lstStyle>
            <a:lvl1pPr>
              <a:defRPr sz="2800" b="1"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Rectangle 7">
            <a:extLst>
              <a:ext uri="{FF2B5EF4-FFF2-40B4-BE49-F238E27FC236}">
                <a16:creationId xmlns:a16="http://schemas.microsoft.com/office/drawing/2014/main" id="{DD3CEA1C-6C5B-1B45-AF29-28EEDA22FE44}"/>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3" name="Slide Number Placeholder 5">
            <a:extLst>
              <a:ext uri="{FF2B5EF4-FFF2-40B4-BE49-F238E27FC236}">
                <a16:creationId xmlns:a16="http://schemas.microsoft.com/office/drawing/2014/main" id="{E7AA9579-88B5-BD4D-97CD-183C8D0FF136}"/>
              </a:ext>
            </a:extLst>
          </p:cNvPr>
          <p:cNvSpPr>
            <a:spLocks noGrp="1"/>
          </p:cNvSpPr>
          <p:nvPr>
            <p:ph type="sldNum" sz="quarter" idx="12"/>
          </p:nvPr>
        </p:nvSpPr>
        <p:spPr>
          <a:xfrm>
            <a:off x="8845391" y="6104082"/>
            <a:ext cx="2800753" cy="365125"/>
          </a:xfrm>
        </p:spPr>
        <p:txBody>
          <a:bodyPr/>
          <a:lstStyle>
            <a:lvl1pPr>
              <a:defRPr>
                <a:solidFill>
                  <a:schemeClr val="bg1"/>
                </a:solidFill>
              </a:defRPr>
            </a:lvl1pPr>
          </a:lstStyle>
          <a:p>
            <a:fld id="{ACB29EB7-82B4-5341-B0E4-1AC3B5901151}" type="slidenum">
              <a:rPr lang="en-US" smtClean="0"/>
              <a:pPr/>
              <a:t>‹#›</a:t>
            </a:fld>
            <a:endParaRPr lang="en-US"/>
          </a:p>
        </p:txBody>
      </p:sp>
      <p:pic>
        <p:nvPicPr>
          <p:cNvPr id="15" name="Graphic 14">
            <a:extLst>
              <a:ext uri="{FF2B5EF4-FFF2-40B4-BE49-F238E27FC236}">
                <a16:creationId xmlns:a16="http://schemas.microsoft.com/office/drawing/2014/main" id="{B9743015-21C3-624E-B682-076050BF2C28}"/>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4078" t="4982" r="33262" b="83876"/>
          <a:stretch/>
        </p:blipFill>
        <p:spPr>
          <a:xfrm rot="16200000">
            <a:off x="5486933" y="2197326"/>
            <a:ext cx="6700819" cy="2286000"/>
          </a:xfrm>
          <a:prstGeom prst="rect">
            <a:avLst/>
          </a:prstGeom>
        </p:spPr>
      </p:pic>
      <p:sp>
        <p:nvSpPr>
          <p:cNvPr id="17" name="Picture Placeholder 4">
            <a:extLst>
              <a:ext uri="{FF2B5EF4-FFF2-40B4-BE49-F238E27FC236}">
                <a16:creationId xmlns:a16="http://schemas.microsoft.com/office/drawing/2014/main" id="{A8A20C99-CD08-5643-9B54-D875947747A4}"/>
              </a:ext>
            </a:extLst>
          </p:cNvPr>
          <p:cNvSpPr>
            <a:spLocks noGrp="1"/>
          </p:cNvSpPr>
          <p:nvPr>
            <p:ph type="pic" sz="quarter" idx="10" hasCustomPrompt="1"/>
          </p:nvPr>
        </p:nvSpPr>
        <p:spPr>
          <a:xfrm>
            <a:off x="442332" y="512956"/>
            <a:ext cx="6805961" cy="5174166"/>
          </a:xfrm>
          <a:solidFill>
            <a:schemeClr val="bg1">
              <a:lumMod val="75000"/>
            </a:schemeClr>
          </a:solidFill>
        </p:spPr>
        <p:txBody>
          <a:bodyPr/>
          <a:lstStyle/>
          <a:p>
            <a:r>
              <a:rPr lang="en-US"/>
              <a:t>Add graphic</a:t>
            </a:r>
          </a:p>
        </p:txBody>
      </p:sp>
    </p:spTree>
    <p:extLst>
      <p:ext uri="{BB962C8B-B14F-4D97-AF65-F5344CB8AC3E}">
        <p14:creationId xmlns:p14="http://schemas.microsoft.com/office/powerpoint/2010/main" val="15064250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8_Basic - Header Soli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4DF1EC-C5F0-2C49-AF2C-6AE3EC8C353C}"/>
              </a:ext>
            </a:extLst>
          </p:cNvPr>
          <p:cNvSpPr/>
          <p:nvPr userDrawn="1"/>
        </p:nvSpPr>
        <p:spPr>
          <a:xfrm>
            <a:off x="-1" y="-1"/>
            <a:ext cx="12192000" cy="1603575"/>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9" name="Graphic 8">
            <a:extLst>
              <a:ext uri="{FF2B5EF4-FFF2-40B4-BE49-F238E27FC236}">
                <a16:creationId xmlns:a16="http://schemas.microsoft.com/office/drawing/2014/main" id="{0DECE67C-61DA-4540-AEF2-C6481E3D68A7}"/>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8754" t="7130" b="83604"/>
          <a:stretch/>
        </p:blipFill>
        <p:spPr>
          <a:xfrm rot="10800000">
            <a:off x="1593015" y="0"/>
            <a:ext cx="10598983" cy="1603574"/>
          </a:xfrm>
          <a:prstGeom prst="rect">
            <a:avLst/>
          </a:prstGeom>
        </p:spPr>
      </p:pic>
      <p:sp>
        <p:nvSpPr>
          <p:cNvPr id="2" name="Title 1">
            <a:extLst>
              <a:ext uri="{FF2B5EF4-FFF2-40B4-BE49-F238E27FC236}">
                <a16:creationId xmlns:a16="http://schemas.microsoft.com/office/drawing/2014/main" id="{5045897C-73FE-E64D-9A14-64EB0A1F1C81}"/>
              </a:ext>
            </a:extLst>
          </p:cNvPr>
          <p:cNvSpPr>
            <a:spLocks noGrp="1"/>
          </p:cNvSpPr>
          <p:nvPr>
            <p:ph type="title"/>
          </p:nvPr>
        </p:nvSpPr>
        <p:spPr>
          <a:xfrm>
            <a:off x="545855" y="200722"/>
            <a:ext cx="11100289" cy="1171469"/>
          </a:xfrm>
        </p:spPr>
        <p:txBody>
          <a:bodyPr lIns="0" anchor="b" anchorCtr="0"/>
          <a:lstStyle>
            <a:lvl1pPr>
              <a:defRPr b="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8F32F67-E712-8342-A392-548452ADD272}"/>
              </a:ext>
            </a:extLst>
          </p:cNvPr>
          <p:cNvSpPr>
            <a:spLocks noGrp="1"/>
          </p:cNvSpPr>
          <p:nvPr>
            <p:ph type="sldNum" sz="quarter" idx="12"/>
          </p:nvPr>
        </p:nvSpPr>
        <p:spPr/>
        <p:txBody>
          <a:bodyPr/>
          <a:lstStyle/>
          <a:p>
            <a:fld id="{ACB29EB7-82B4-5341-B0E4-1AC3B5901151}" type="slidenum">
              <a:rPr lang="en-US" smtClean="0"/>
              <a:t>‹#›</a:t>
            </a:fld>
            <a:endParaRPr lang="en-US"/>
          </a:p>
        </p:txBody>
      </p:sp>
      <p:sp>
        <p:nvSpPr>
          <p:cNvPr id="13" name="Rectangle 12">
            <a:extLst>
              <a:ext uri="{FF2B5EF4-FFF2-40B4-BE49-F238E27FC236}">
                <a16:creationId xmlns:a16="http://schemas.microsoft.com/office/drawing/2014/main" id="{49B9A071-C527-C44E-BD34-478C355131AD}"/>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26224162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Two Column - Header Soli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6" y="1834957"/>
            <a:ext cx="5349516"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8F32F67-E712-8342-A392-548452ADD272}"/>
              </a:ext>
            </a:extLst>
          </p:cNvPr>
          <p:cNvSpPr>
            <a:spLocks noGrp="1"/>
          </p:cNvSpPr>
          <p:nvPr>
            <p:ph type="sldNum" sz="quarter" idx="12"/>
          </p:nvPr>
        </p:nvSpPr>
        <p:spPr/>
        <p:txBody>
          <a:bodyPr/>
          <a:lstStyle/>
          <a:p>
            <a:fld id="{ACB29EB7-82B4-5341-B0E4-1AC3B5901151}" type="slidenum">
              <a:rPr lang="en-US" smtClean="0"/>
              <a:t>‹#›</a:t>
            </a:fld>
            <a:endParaRPr lang="en-US"/>
          </a:p>
        </p:txBody>
      </p:sp>
      <p:sp>
        <p:nvSpPr>
          <p:cNvPr id="7" name="Content Placeholder 2">
            <a:extLst>
              <a:ext uri="{FF2B5EF4-FFF2-40B4-BE49-F238E27FC236}">
                <a16:creationId xmlns:a16="http://schemas.microsoft.com/office/drawing/2014/main" id="{FC4A15B7-1B33-714A-AE7C-2E91A85B4A32}"/>
              </a:ext>
            </a:extLst>
          </p:cNvPr>
          <p:cNvSpPr>
            <a:spLocks noGrp="1"/>
          </p:cNvSpPr>
          <p:nvPr>
            <p:ph idx="13"/>
          </p:nvPr>
        </p:nvSpPr>
        <p:spPr>
          <a:xfrm>
            <a:off x="6296628" y="1834957"/>
            <a:ext cx="5349516"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2C9131AB-095D-B348-8872-24C29EE931D5}"/>
              </a:ext>
            </a:extLst>
          </p:cNvPr>
          <p:cNvSpPr/>
          <p:nvPr userDrawn="1"/>
        </p:nvSpPr>
        <p:spPr>
          <a:xfrm>
            <a:off x="-1" y="-1"/>
            <a:ext cx="12192000" cy="1603575"/>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0" name="Graphic 9">
            <a:extLst>
              <a:ext uri="{FF2B5EF4-FFF2-40B4-BE49-F238E27FC236}">
                <a16:creationId xmlns:a16="http://schemas.microsoft.com/office/drawing/2014/main" id="{B28D84D2-7F04-D443-9641-948927BE61DB}"/>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8754" t="7130" b="83604"/>
          <a:stretch/>
        </p:blipFill>
        <p:spPr>
          <a:xfrm rot="10800000">
            <a:off x="1593015" y="0"/>
            <a:ext cx="10598983" cy="1603574"/>
          </a:xfrm>
          <a:prstGeom prst="rect">
            <a:avLst/>
          </a:prstGeom>
        </p:spPr>
      </p:pic>
      <p:sp>
        <p:nvSpPr>
          <p:cNvPr id="11" name="Title 1">
            <a:extLst>
              <a:ext uri="{FF2B5EF4-FFF2-40B4-BE49-F238E27FC236}">
                <a16:creationId xmlns:a16="http://schemas.microsoft.com/office/drawing/2014/main" id="{390B902D-EFC4-7D4A-AEEE-DEA32CAFB634}"/>
              </a:ext>
            </a:extLst>
          </p:cNvPr>
          <p:cNvSpPr>
            <a:spLocks noGrp="1"/>
          </p:cNvSpPr>
          <p:nvPr>
            <p:ph type="title"/>
          </p:nvPr>
        </p:nvSpPr>
        <p:spPr>
          <a:xfrm>
            <a:off x="545855" y="200722"/>
            <a:ext cx="11100289" cy="1171469"/>
          </a:xfrm>
        </p:spPr>
        <p:txBody>
          <a:bodyPr lIns="0" anchor="b" anchorCtr="0"/>
          <a:lstStyle>
            <a:lvl1pPr>
              <a:defRPr b="0">
                <a:solidFill>
                  <a:schemeClr val="bg1"/>
                </a:solidFill>
              </a:defRPr>
            </a:lvl1pPr>
          </a:lstStyle>
          <a:p>
            <a:r>
              <a:rPr lang="en-US"/>
              <a:t>Click to edit Master title style</a:t>
            </a:r>
          </a:p>
        </p:txBody>
      </p:sp>
      <p:sp>
        <p:nvSpPr>
          <p:cNvPr id="12" name="Rectangle 11">
            <a:extLst>
              <a:ext uri="{FF2B5EF4-FFF2-40B4-BE49-F238E27FC236}">
                <a16:creationId xmlns:a16="http://schemas.microsoft.com/office/drawing/2014/main" id="{16A35A61-EC07-054E-9F3C-ED8FD42FA690}"/>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37483169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Image Right - Header Soli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6" y="2303306"/>
            <a:ext cx="5002456" cy="3361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DDB3DD6D-4025-524C-AE02-D36A27137E44}"/>
              </a:ext>
            </a:extLst>
          </p:cNvPr>
          <p:cNvSpPr/>
          <p:nvPr userDrawn="1"/>
        </p:nvSpPr>
        <p:spPr>
          <a:xfrm>
            <a:off x="0" y="0"/>
            <a:ext cx="12192000" cy="2071923"/>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9" name="Title 1">
            <a:extLst>
              <a:ext uri="{FF2B5EF4-FFF2-40B4-BE49-F238E27FC236}">
                <a16:creationId xmlns:a16="http://schemas.microsoft.com/office/drawing/2014/main" id="{980CD2FC-F833-7846-8D70-742CB5E7B396}"/>
              </a:ext>
            </a:extLst>
          </p:cNvPr>
          <p:cNvSpPr>
            <a:spLocks noGrp="1"/>
          </p:cNvSpPr>
          <p:nvPr>
            <p:ph type="title" hasCustomPrompt="1"/>
          </p:nvPr>
        </p:nvSpPr>
        <p:spPr>
          <a:xfrm>
            <a:off x="545856" y="847490"/>
            <a:ext cx="5241628" cy="993050"/>
          </a:xfrm>
        </p:spPr>
        <p:txBody>
          <a:bodyPr lIns="0" anchor="b" anchorCtr="0"/>
          <a:lstStyle>
            <a:lvl1pPr>
              <a:defRPr b="0">
                <a:solidFill>
                  <a:schemeClr val="bg1"/>
                </a:solidFill>
              </a:defRPr>
            </a:lvl1pPr>
          </a:lstStyle>
          <a:p>
            <a:r>
              <a:rPr lang="en-US"/>
              <a:t>Click to edit Master title style </a:t>
            </a:r>
          </a:p>
        </p:txBody>
      </p:sp>
      <p:sp>
        <p:nvSpPr>
          <p:cNvPr id="10" name="Rectangle 9">
            <a:extLst>
              <a:ext uri="{FF2B5EF4-FFF2-40B4-BE49-F238E27FC236}">
                <a16:creationId xmlns:a16="http://schemas.microsoft.com/office/drawing/2014/main" id="{70D68D7A-D9B0-BC4C-9C48-54D5E4B7B8BB}"/>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 name="Picture Placeholder 4">
            <a:extLst>
              <a:ext uri="{FF2B5EF4-FFF2-40B4-BE49-F238E27FC236}">
                <a16:creationId xmlns:a16="http://schemas.microsoft.com/office/drawing/2014/main" id="{41F0913A-3E3E-1C42-9A06-DF3A849C5C9E}"/>
              </a:ext>
            </a:extLst>
          </p:cNvPr>
          <p:cNvSpPr>
            <a:spLocks noGrp="1"/>
          </p:cNvSpPr>
          <p:nvPr>
            <p:ph type="pic" sz="quarter" idx="10"/>
          </p:nvPr>
        </p:nvSpPr>
        <p:spPr>
          <a:xfrm>
            <a:off x="6096000" y="0"/>
            <a:ext cx="6096001" cy="6741666"/>
          </a:xfrm>
          <a:solidFill>
            <a:schemeClr val="bg1">
              <a:lumMod val="75000"/>
            </a:schemeClr>
          </a:solidFill>
        </p:spPr>
        <p:txBody>
          <a:bodyPr/>
          <a:lstStyle/>
          <a:p>
            <a:endParaRPr lang="en-US"/>
          </a:p>
        </p:txBody>
      </p:sp>
    </p:spTree>
    <p:extLst>
      <p:ext uri="{BB962C8B-B14F-4D97-AF65-F5344CB8AC3E}">
        <p14:creationId xmlns:p14="http://schemas.microsoft.com/office/powerpoint/2010/main" val="37272579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Sidebar - Header Solid">
    <p:spTree>
      <p:nvGrpSpPr>
        <p:cNvPr id="1" name=""/>
        <p:cNvGrpSpPr/>
        <p:nvPr/>
      </p:nvGrpSpPr>
      <p:grpSpPr>
        <a:xfrm>
          <a:off x="0" y="0"/>
          <a:ext cx="0" cy="0"/>
          <a:chOff x="0" y="0"/>
          <a:chExt cx="0" cy="0"/>
        </a:xfrm>
      </p:grpSpPr>
      <p:sp>
        <p:nvSpPr>
          <p:cNvPr id="10" name="Round Single Corner Rectangle 9">
            <a:extLst>
              <a:ext uri="{FF2B5EF4-FFF2-40B4-BE49-F238E27FC236}">
                <a16:creationId xmlns:a16="http://schemas.microsoft.com/office/drawing/2014/main" id="{F4DC03F8-374A-4949-A70A-22986A398444}"/>
              </a:ext>
            </a:extLst>
          </p:cNvPr>
          <p:cNvSpPr/>
          <p:nvPr userDrawn="1"/>
        </p:nvSpPr>
        <p:spPr>
          <a:xfrm rot="10800000">
            <a:off x="7338806" y="1945590"/>
            <a:ext cx="4853194" cy="3825063"/>
          </a:xfrm>
          <a:prstGeom prst="round1Rect">
            <a:avLst>
              <a:gd name="adj" fmla="val 7949"/>
            </a:avLst>
          </a:prstGeom>
          <a:solidFill>
            <a:srgbClr val="FE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5" y="1834957"/>
            <a:ext cx="6163145"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751D30ED-AD52-9B41-8C2E-97A4CF81254A}"/>
              </a:ext>
            </a:extLst>
          </p:cNvPr>
          <p:cNvSpPr>
            <a:spLocks noGrp="1"/>
          </p:cNvSpPr>
          <p:nvPr>
            <p:ph type="body" sz="quarter" idx="13" hasCustomPrompt="1"/>
          </p:nvPr>
        </p:nvSpPr>
        <p:spPr>
          <a:xfrm>
            <a:off x="8295341" y="2218762"/>
            <a:ext cx="3128915" cy="775209"/>
          </a:xfrm>
          <a:noFill/>
        </p:spPr>
        <p:txBody>
          <a:bodyPr lIns="0" tIns="0" rIns="0" bIns="0" anchor="t" anchorCtr="0">
            <a:noAutofit/>
          </a:bodyPr>
          <a:lstStyle>
            <a:lvl1pPr marL="0" marR="0" indent="0" algn="l" defTabSz="914400" rtl="0" eaLnBrk="1" fontAlgn="auto" latinLnBrk="0" hangingPunct="1">
              <a:lnSpc>
                <a:spcPct val="100000"/>
              </a:lnSpc>
              <a:spcBef>
                <a:spcPts val="0"/>
              </a:spcBef>
              <a:spcAft>
                <a:spcPts val="0"/>
              </a:spcAft>
              <a:buClr>
                <a:srgbClr val="1F842F"/>
              </a:buClr>
              <a:buSzTx/>
              <a:buFont typeface="Arial" panose="020B0604020202020204" pitchFamily="34" charset="0"/>
              <a:buNone/>
              <a:tabLst/>
              <a:defRPr sz="2000" b="1">
                <a:solidFill>
                  <a:schemeClr val="tx1"/>
                </a:solidFill>
              </a:defRPr>
            </a:lvl1pPr>
          </a:lstStyle>
          <a:p>
            <a:pPr marL="0" marR="0" lvl="0" indent="0" algn="l" defTabSz="914400" rtl="0" eaLnBrk="1" fontAlgn="auto" latinLnBrk="0" hangingPunct="1">
              <a:lnSpc>
                <a:spcPct val="100000"/>
              </a:lnSpc>
              <a:spcBef>
                <a:spcPts val="600"/>
              </a:spcBef>
              <a:spcAft>
                <a:spcPts val="800"/>
              </a:spcAft>
              <a:buClr>
                <a:srgbClr val="1F842F"/>
              </a:buClr>
              <a:buSzTx/>
              <a:buFont typeface="Arial" panose="020B0604020202020204" pitchFamily="34" charset="0"/>
              <a:buNone/>
              <a:tabLst/>
              <a:defRPr/>
            </a:pPr>
            <a:r>
              <a:rPr lang="en-US"/>
              <a:t>Sidebar title</a:t>
            </a:r>
          </a:p>
        </p:txBody>
      </p:sp>
      <p:sp>
        <p:nvSpPr>
          <p:cNvPr id="9" name="Text Placeholder 4">
            <a:extLst>
              <a:ext uri="{FF2B5EF4-FFF2-40B4-BE49-F238E27FC236}">
                <a16:creationId xmlns:a16="http://schemas.microsoft.com/office/drawing/2014/main" id="{A5E7A804-84FA-3D4C-9EAE-D3853488EBFD}"/>
              </a:ext>
            </a:extLst>
          </p:cNvPr>
          <p:cNvSpPr>
            <a:spLocks noGrp="1"/>
          </p:cNvSpPr>
          <p:nvPr>
            <p:ph type="body" sz="quarter" idx="14"/>
          </p:nvPr>
        </p:nvSpPr>
        <p:spPr>
          <a:xfrm>
            <a:off x="8289404" y="3150527"/>
            <a:ext cx="3134810" cy="2208552"/>
          </a:xfrm>
          <a:noFill/>
        </p:spPr>
        <p:txBody>
          <a:bodyPr lIns="0" tIns="0" rIns="0" bIns="0">
            <a:noAutofit/>
          </a:bodyPr>
          <a:lstStyle>
            <a:lvl1pPr marL="0" indent="0">
              <a:spcBef>
                <a:spcPts val="0"/>
              </a:spcBef>
              <a:spcAft>
                <a:spcPts val="1200"/>
              </a:spcAft>
              <a:buClr>
                <a:srgbClr val="0A5A8C"/>
              </a:buClr>
              <a:buFont typeface="+mj-lt"/>
              <a:buNone/>
              <a:defRPr sz="1600"/>
            </a:lvl1pPr>
          </a:lstStyle>
          <a:p>
            <a:pPr lvl="0"/>
            <a:r>
              <a:rPr lang="en-US"/>
              <a:t>Click to edit Master text styles</a:t>
            </a:r>
          </a:p>
        </p:txBody>
      </p:sp>
      <p:sp>
        <p:nvSpPr>
          <p:cNvPr id="11" name="Round Single Corner Rectangle 10">
            <a:extLst>
              <a:ext uri="{FF2B5EF4-FFF2-40B4-BE49-F238E27FC236}">
                <a16:creationId xmlns:a16="http://schemas.microsoft.com/office/drawing/2014/main" id="{90BBA3F6-428D-8541-999E-E65F16A9AADD}"/>
              </a:ext>
            </a:extLst>
          </p:cNvPr>
          <p:cNvSpPr/>
          <p:nvPr userDrawn="1"/>
        </p:nvSpPr>
        <p:spPr>
          <a:xfrm rot="10800000" flipH="1">
            <a:off x="7338807" y="2218762"/>
            <a:ext cx="706055" cy="722337"/>
          </a:xfrm>
          <a:prstGeom prst="round1Rect">
            <a:avLst>
              <a:gd name="adj" fmla="val 26156"/>
            </a:avLst>
          </a:prstGeom>
          <a:solidFill>
            <a:srgbClr val="E8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2" name="Rectangle 11">
            <a:extLst>
              <a:ext uri="{FF2B5EF4-FFF2-40B4-BE49-F238E27FC236}">
                <a16:creationId xmlns:a16="http://schemas.microsoft.com/office/drawing/2014/main" id="{00D40F88-5E78-D64E-83E9-71F67EE3A772}"/>
              </a:ext>
            </a:extLst>
          </p:cNvPr>
          <p:cNvSpPr/>
          <p:nvPr userDrawn="1"/>
        </p:nvSpPr>
        <p:spPr>
          <a:xfrm>
            <a:off x="7344137" y="1834957"/>
            <a:ext cx="4847863" cy="100228"/>
          </a:xfrm>
          <a:prstGeom prst="rect">
            <a:avLst/>
          </a:prstGeom>
          <a:solidFill>
            <a:srgbClr val="E8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3" name="Slide Number Placeholder 5">
            <a:extLst>
              <a:ext uri="{FF2B5EF4-FFF2-40B4-BE49-F238E27FC236}">
                <a16:creationId xmlns:a16="http://schemas.microsoft.com/office/drawing/2014/main" id="{E7AA9579-88B5-BD4D-97CD-183C8D0FF136}"/>
              </a:ext>
            </a:extLst>
          </p:cNvPr>
          <p:cNvSpPr>
            <a:spLocks noGrp="1"/>
          </p:cNvSpPr>
          <p:nvPr>
            <p:ph type="sldNum" sz="quarter" idx="12"/>
          </p:nvPr>
        </p:nvSpPr>
        <p:spPr>
          <a:xfrm>
            <a:off x="8845391" y="6104082"/>
            <a:ext cx="2800753" cy="365125"/>
          </a:xfrm>
        </p:spPr>
        <p:txBody>
          <a:bodyPr/>
          <a:lstStyle/>
          <a:p>
            <a:fld id="{ACB29EB7-82B4-5341-B0E4-1AC3B5901151}" type="slidenum">
              <a:rPr lang="en-US" smtClean="0"/>
              <a:t>‹#›</a:t>
            </a:fld>
            <a:endParaRPr lang="en-US"/>
          </a:p>
        </p:txBody>
      </p:sp>
      <p:sp>
        <p:nvSpPr>
          <p:cNvPr id="14" name="Rectangle 13">
            <a:extLst>
              <a:ext uri="{FF2B5EF4-FFF2-40B4-BE49-F238E27FC236}">
                <a16:creationId xmlns:a16="http://schemas.microsoft.com/office/drawing/2014/main" id="{74531B25-93C9-BB4C-B3EF-DD4DCE2EEFDD}"/>
              </a:ext>
            </a:extLst>
          </p:cNvPr>
          <p:cNvSpPr/>
          <p:nvPr userDrawn="1"/>
        </p:nvSpPr>
        <p:spPr>
          <a:xfrm>
            <a:off x="-1" y="-1"/>
            <a:ext cx="12192000" cy="1603575"/>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5" name="Graphic 14">
            <a:extLst>
              <a:ext uri="{FF2B5EF4-FFF2-40B4-BE49-F238E27FC236}">
                <a16:creationId xmlns:a16="http://schemas.microsoft.com/office/drawing/2014/main" id="{E6CE982F-F5DF-BF40-ADDA-85468FBC574D}"/>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8754" t="7130" b="83604"/>
          <a:stretch/>
        </p:blipFill>
        <p:spPr>
          <a:xfrm rot="10800000">
            <a:off x="1593015" y="0"/>
            <a:ext cx="10598983" cy="1603574"/>
          </a:xfrm>
          <a:prstGeom prst="rect">
            <a:avLst/>
          </a:prstGeom>
        </p:spPr>
      </p:pic>
      <p:sp>
        <p:nvSpPr>
          <p:cNvPr id="16" name="Title 1">
            <a:extLst>
              <a:ext uri="{FF2B5EF4-FFF2-40B4-BE49-F238E27FC236}">
                <a16:creationId xmlns:a16="http://schemas.microsoft.com/office/drawing/2014/main" id="{F797B0FB-FE38-9D45-8C57-D038E350A4E8}"/>
              </a:ext>
            </a:extLst>
          </p:cNvPr>
          <p:cNvSpPr>
            <a:spLocks noGrp="1"/>
          </p:cNvSpPr>
          <p:nvPr>
            <p:ph type="title"/>
          </p:nvPr>
        </p:nvSpPr>
        <p:spPr>
          <a:xfrm>
            <a:off x="545855" y="200722"/>
            <a:ext cx="11100289" cy="1171469"/>
          </a:xfrm>
        </p:spPr>
        <p:txBody>
          <a:bodyPr lIns="0" anchor="b" anchorCtr="0"/>
          <a:lstStyle>
            <a:lvl1pPr>
              <a:defRPr b="0">
                <a:solidFill>
                  <a:schemeClr val="bg1"/>
                </a:solidFill>
              </a:defRPr>
            </a:lvl1pPr>
          </a:lstStyle>
          <a:p>
            <a:r>
              <a:rPr lang="en-US"/>
              <a:t>Click to edit Master title style</a:t>
            </a:r>
          </a:p>
        </p:txBody>
      </p:sp>
      <p:sp>
        <p:nvSpPr>
          <p:cNvPr id="17" name="Rectangle 16">
            <a:extLst>
              <a:ext uri="{FF2B5EF4-FFF2-40B4-BE49-F238E27FC236}">
                <a16:creationId xmlns:a16="http://schemas.microsoft.com/office/drawing/2014/main" id="{C303A798-BACC-5B46-A64C-DF2E5373B41B}"/>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3756420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Three Par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4918BA8-A950-8B47-8B1C-A47CD97E06AB}"/>
              </a:ext>
            </a:extLst>
          </p:cNvPr>
          <p:cNvSpPr>
            <a:spLocks noGrp="1"/>
          </p:cNvSpPr>
          <p:nvPr>
            <p:ph type="body" sz="quarter" idx="13" hasCustomPrompt="1"/>
          </p:nvPr>
        </p:nvSpPr>
        <p:spPr>
          <a:xfrm>
            <a:off x="0" y="1038"/>
            <a:ext cx="4094795" cy="2361234"/>
          </a:xfrm>
          <a:solidFill>
            <a:srgbClr val="0A5A8C"/>
          </a:solidFill>
        </p:spPr>
        <p:txBody>
          <a:bodyPr lIns="365760" tIns="822960" rIns="365760" bIns="228600">
            <a:noAutofit/>
          </a:bodyPr>
          <a:lstStyle>
            <a:lvl1pPr marL="0" indent="0" algn="ctr">
              <a:spcBef>
                <a:spcPts val="600"/>
              </a:spcBef>
              <a:buNone/>
              <a:defRPr sz="2200" b="1" i="0">
                <a:solidFill>
                  <a:schemeClr val="bg1"/>
                </a:solidFill>
                <a:latin typeface="Arial Black" panose="020B0604020202020204" pitchFamily="34" charset="0"/>
                <a:cs typeface="Arial Black" panose="020B0604020202020204" pitchFamily="34" charset="0"/>
              </a:defRPr>
            </a:lvl1pPr>
          </a:lstStyle>
          <a:p>
            <a:pPr lvl="0"/>
            <a:r>
              <a:rPr lang="en-US"/>
              <a:t>Title</a:t>
            </a:r>
          </a:p>
        </p:txBody>
      </p:sp>
      <p:sp>
        <p:nvSpPr>
          <p:cNvPr id="10" name="Text Placeholder 4">
            <a:extLst>
              <a:ext uri="{FF2B5EF4-FFF2-40B4-BE49-F238E27FC236}">
                <a16:creationId xmlns:a16="http://schemas.microsoft.com/office/drawing/2014/main" id="{75B26E4E-52BC-DA47-AE7B-89F2B7B724BC}"/>
              </a:ext>
            </a:extLst>
          </p:cNvPr>
          <p:cNvSpPr>
            <a:spLocks noGrp="1"/>
          </p:cNvSpPr>
          <p:nvPr>
            <p:ph type="body" sz="quarter" idx="14"/>
          </p:nvPr>
        </p:nvSpPr>
        <p:spPr>
          <a:xfrm>
            <a:off x="-7716" y="2361233"/>
            <a:ext cx="4102511" cy="4496767"/>
          </a:xfrm>
          <a:solidFill>
            <a:srgbClr val="E7EDF4"/>
          </a:solidFill>
        </p:spPr>
        <p:txBody>
          <a:bodyPr lIns="365760" tIns="365760" rIns="365760" bIns="365760">
            <a:noAutofit/>
          </a:bodyPr>
          <a:lstStyle>
            <a:lvl1pPr marL="274320" indent="-274320">
              <a:spcBef>
                <a:spcPts val="0"/>
              </a:spcBef>
              <a:spcAft>
                <a:spcPts val="1200"/>
              </a:spcAft>
              <a:buClr>
                <a:srgbClr val="0A5A8C"/>
              </a:buClr>
              <a:buFont typeface="+mj-lt"/>
              <a:buAutoNum type="arabicPeriod"/>
              <a:defRPr sz="1700"/>
            </a:lvl1pPr>
          </a:lstStyle>
          <a:p>
            <a:pPr lvl="0"/>
            <a:r>
              <a:rPr lang="en-US"/>
              <a:t>Click to edit Master text styles</a:t>
            </a:r>
          </a:p>
        </p:txBody>
      </p:sp>
      <p:sp>
        <p:nvSpPr>
          <p:cNvPr id="11" name="Text Placeholder 4">
            <a:extLst>
              <a:ext uri="{FF2B5EF4-FFF2-40B4-BE49-F238E27FC236}">
                <a16:creationId xmlns:a16="http://schemas.microsoft.com/office/drawing/2014/main" id="{05AC1461-A8B6-D44D-81B7-5CB538E5AC51}"/>
              </a:ext>
            </a:extLst>
          </p:cNvPr>
          <p:cNvSpPr>
            <a:spLocks noGrp="1"/>
          </p:cNvSpPr>
          <p:nvPr>
            <p:ph type="body" sz="quarter" idx="15" hasCustomPrompt="1"/>
          </p:nvPr>
        </p:nvSpPr>
        <p:spPr>
          <a:xfrm>
            <a:off x="4095195" y="1"/>
            <a:ext cx="4001609" cy="2361234"/>
          </a:xfrm>
          <a:solidFill>
            <a:srgbClr val="008FB9"/>
          </a:solidFill>
        </p:spPr>
        <p:txBody>
          <a:bodyPr lIns="365760" tIns="822960" rIns="365760" bIns="228600">
            <a:noAutofit/>
          </a:bodyPr>
          <a:lstStyle>
            <a:lvl1pPr marL="0" indent="0" algn="ctr">
              <a:spcBef>
                <a:spcPts val="600"/>
              </a:spcBef>
              <a:buNone/>
              <a:defRPr sz="2200" b="1" i="0">
                <a:solidFill>
                  <a:schemeClr val="bg1"/>
                </a:solidFill>
                <a:latin typeface="Arial Black" panose="020B0604020202020204" pitchFamily="34" charset="0"/>
                <a:cs typeface="Arial Black" panose="020B0604020202020204" pitchFamily="34" charset="0"/>
              </a:defRPr>
            </a:lvl1pPr>
          </a:lstStyle>
          <a:p>
            <a:pPr lvl="0"/>
            <a:r>
              <a:rPr lang="en-US"/>
              <a:t>Title</a:t>
            </a:r>
          </a:p>
        </p:txBody>
      </p:sp>
      <p:sp>
        <p:nvSpPr>
          <p:cNvPr id="12" name="Text Placeholder 4">
            <a:extLst>
              <a:ext uri="{FF2B5EF4-FFF2-40B4-BE49-F238E27FC236}">
                <a16:creationId xmlns:a16="http://schemas.microsoft.com/office/drawing/2014/main" id="{9C1EC430-2BBA-3B49-B8A7-560C52B8E249}"/>
              </a:ext>
            </a:extLst>
          </p:cNvPr>
          <p:cNvSpPr>
            <a:spLocks noGrp="1"/>
          </p:cNvSpPr>
          <p:nvPr>
            <p:ph type="body" sz="quarter" idx="16"/>
          </p:nvPr>
        </p:nvSpPr>
        <p:spPr>
          <a:xfrm>
            <a:off x="4087482" y="2361234"/>
            <a:ext cx="4009322" cy="4496767"/>
          </a:xfrm>
          <a:solidFill>
            <a:srgbClr val="EBF5F9"/>
          </a:solidFill>
        </p:spPr>
        <p:txBody>
          <a:bodyPr lIns="365760" tIns="365760" rIns="365760" bIns="365760">
            <a:noAutofit/>
          </a:bodyPr>
          <a:lstStyle>
            <a:lvl1pPr marL="274320" marR="0" indent="-274320" algn="l" defTabSz="914400" rtl="0" eaLnBrk="1" fontAlgn="auto" latinLnBrk="0" hangingPunct="1">
              <a:lnSpc>
                <a:spcPct val="100000"/>
              </a:lnSpc>
              <a:spcBef>
                <a:spcPts val="0"/>
              </a:spcBef>
              <a:spcAft>
                <a:spcPts val="1200"/>
              </a:spcAft>
              <a:buClr>
                <a:srgbClr val="008FB9"/>
              </a:buClr>
              <a:buSzTx/>
              <a:buFont typeface="+mj-lt"/>
              <a:buAutoNum type="arabicPeriod"/>
              <a:tabLst/>
              <a:defRPr sz="1700"/>
            </a:lvl1pPr>
          </a:lstStyle>
          <a:p>
            <a:pPr marL="182880" marR="0" lvl="0" indent="-274320" algn="l" defTabSz="914400" rtl="0" eaLnBrk="1" fontAlgn="auto" latinLnBrk="0" hangingPunct="1">
              <a:lnSpc>
                <a:spcPct val="100000"/>
              </a:lnSpc>
              <a:spcBef>
                <a:spcPts val="0"/>
              </a:spcBef>
              <a:spcAft>
                <a:spcPts val="600"/>
              </a:spcAft>
              <a:buClr>
                <a:schemeClr val="tx1"/>
              </a:buClr>
              <a:buSzTx/>
              <a:buFont typeface="+mj-lt"/>
              <a:buAutoNum type="arabicPeriod"/>
              <a:tabLst/>
              <a:defRPr/>
            </a:pPr>
            <a:r>
              <a:rPr lang="en-US"/>
              <a:t>Click to edit Master text styles</a:t>
            </a:r>
          </a:p>
        </p:txBody>
      </p:sp>
      <p:sp>
        <p:nvSpPr>
          <p:cNvPr id="13" name="Text Placeholder 4">
            <a:extLst>
              <a:ext uri="{FF2B5EF4-FFF2-40B4-BE49-F238E27FC236}">
                <a16:creationId xmlns:a16="http://schemas.microsoft.com/office/drawing/2014/main" id="{DE816B2C-4A5D-E449-ACC9-71FC51D6BFD7}"/>
              </a:ext>
            </a:extLst>
          </p:cNvPr>
          <p:cNvSpPr>
            <a:spLocks noGrp="1"/>
          </p:cNvSpPr>
          <p:nvPr>
            <p:ph type="body" sz="quarter" idx="17" hasCustomPrompt="1"/>
          </p:nvPr>
        </p:nvSpPr>
        <p:spPr>
          <a:xfrm>
            <a:off x="8096403" y="0"/>
            <a:ext cx="4087030" cy="2361234"/>
          </a:xfrm>
          <a:solidFill>
            <a:srgbClr val="E88603"/>
          </a:solidFill>
        </p:spPr>
        <p:txBody>
          <a:bodyPr lIns="365760" tIns="822960" rIns="365760" bIns="228600">
            <a:noAutofit/>
          </a:bodyPr>
          <a:lstStyle>
            <a:lvl1pPr marL="0" indent="0" algn="ctr">
              <a:spcBef>
                <a:spcPts val="600"/>
              </a:spcBef>
              <a:buNone/>
              <a:defRPr sz="2200" b="1" i="0">
                <a:solidFill>
                  <a:schemeClr val="bg1"/>
                </a:solidFill>
                <a:latin typeface="Arial Black" panose="020B0604020202020204" pitchFamily="34" charset="0"/>
                <a:cs typeface="Arial Black" panose="020B0604020202020204" pitchFamily="34" charset="0"/>
              </a:defRPr>
            </a:lvl1pPr>
          </a:lstStyle>
          <a:p>
            <a:pPr lvl="0"/>
            <a:r>
              <a:rPr lang="en-US"/>
              <a:t>Title</a:t>
            </a:r>
          </a:p>
        </p:txBody>
      </p:sp>
      <p:sp>
        <p:nvSpPr>
          <p:cNvPr id="14" name="Text Placeholder 4">
            <a:extLst>
              <a:ext uri="{FF2B5EF4-FFF2-40B4-BE49-F238E27FC236}">
                <a16:creationId xmlns:a16="http://schemas.microsoft.com/office/drawing/2014/main" id="{B2AFD8AB-CE05-E643-AA14-383E45E1E036}"/>
              </a:ext>
            </a:extLst>
          </p:cNvPr>
          <p:cNvSpPr>
            <a:spLocks noGrp="1"/>
          </p:cNvSpPr>
          <p:nvPr>
            <p:ph type="body" sz="quarter" idx="18"/>
          </p:nvPr>
        </p:nvSpPr>
        <p:spPr>
          <a:xfrm>
            <a:off x="8096804" y="2361233"/>
            <a:ext cx="4087030" cy="4496767"/>
          </a:xfrm>
          <a:solidFill>
            <a:srgbClr val="FEF5EC"/>
          </a:solidFill>
        </p:spPr>
        <p:txBody>
          <a:bodyPr lIns="365760" tIns="365760" rIns="365760" bIns="365760">
            <a:noAutofit/>
          </a:bodyPr>
          <a:lstStyle>
            <a:lvl1pPr marL="274320" indent="-274320">
              <a:spcBef>
                <a:spcPts val="0"/>
              </a:spcBef>
              <a:spcAft>
                <a:spcPts val="1200"/>
              </a:spcAft>
              <a:buClr>
                <a:srgbClr val="E88603"/>
              </a:buClr>
              <a:buFont typeface="+mj-lt"/>
              <a:buAutoNum type="arabicPeriod"/>
              <a:defRPr sz="1700"/>
            </a:lvl1pPr>
          </a:lstStyle>
          <a:p>
            <a:pPr lvl="0"/>
            <a:r>
              <a:rPr lang="en-US"/>
              <a:t>Click to edit Master text styles</a:t>
            </a:r>
          </a:p>
        </p:txBody>
      </p:sp>
    </p:spTree>
    <p:extLst>
      <p:ext uri="{BB962C8B-B14F-4D97-AF65-F5344CB8AC3E}">
        <p14:creationId xmlns:p14="http://schemas.microsoft.com/office/powerpoint/2010/main" val="38998263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Quote">
    <p:bg>
      <p:bgPr>
        <a:solidFill>
          <a:srgbClr val="1F842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1331089" y="1580775"/>
            <a:ext cx="10046825" cy="4345463"/>
          </a:xfrm>
        </p:spPr>
        <p:txBody>
          <a:bodyPr lIns="0" tIns="0" rIns="0" bIns="0" anchor="t" anchorCtr="0">
            <a:noAutofit/>
          </a:bodyPr>
          <a:lstStyle>
            <a:lvl1pPr>
              <a:lnSpc>
                <a:spcPct val="110000"/>
              </a:lnSpc>
              <a:spcAft>
                <a:spcPts val="800"/>
              </a:spcAft>
              <a:defRPr b="1" i="0">
                <a:solidFill>
                  <a:schemeClr val="bg1"/>
                </a:solidFill>
                <a:latin typeface="Arial Black" panose="020B0604020202020204" pitchFamily="34" charset="0"/>
                <a:cs typeface="Arial Black" panose="020B0604020202020204" pitchFamily="34" charset="0"/>
              </a:defRPr>
            </a:lvl1pPr>
          </a:lstStyle>
          <a:p>
            <a:r>
              <a:rPr lang="en-US"/>
              <a:t>Click to edit Master title style </a:t>
            </a:r>
          </a:p>
        </p:txBody>
      </p:sp>
      <p:sp>
        <p:nvSpPr>
          <p:cNvPr id="7" name="Round Single Corner Rectangle 6">
            <a:extLst>
              <a:ext uri="{FF2B5EF4-FFF2-40B4-BE49-F238E27FC236}">
                <a16:creationId xmlns:a16="http://schemas.microsoft.com/office/drawing/2014/main" id="{4B9CB909-430D-F249-9FB6-3447B4882778}"/>
              </a:ext>
            </a:extLst>
          </p:cNvPr>
          <p:cNvSpPr/>
          <p:nvPr userDrawn="1"/>
        </p:nvSpPr>
        <p:spPr>
          <a:xfrm rot="10800000" flipH="1">
            <a:off x="1" y="1580774"/>
            <a:ext cx="902824" cy="839040"/>
          </a:xfrm>
          <a:prstGeom prst="round1Rect">
            <a:avLst>
              <a:gd name="adj" fmla="val 271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9" name="TextBox 8">
            <a:extLst>
              <a:ext uri="{FF2B5EF4-FFF2-40B4-BE49-F238E27FC236}">
                <a16:creationId xmlns:a16="http://schemas.microsoft.com/office/drawing/2014/main" id="{83999E12-F5CA-C24F-B840-8C2BAADBDDAF}"/>
              </a:ext>
            </a:extLst>
          </p:cNvPr>
          <p:cNvSpPr txBox="1"/>
          <p:nvPr userDrawn="1"/>
        </p:nvSpPr>
        <p:spPr>
          <a:xfrm>
            <a:off x="139150" y="1486076"/>
            <a:ext cx="1273215" cy="1631216"/>
          </a:xfrm>
          <a:prstGeom prst="rect">
            <a:avLst/>
          </a:prstGeom>
          <a:noFill/>
        </p:spPr>
        <p:txBody>
          <a:bodyPr wrap="square" rtlCol="0">
            <a:spAutoFit/>
          </a:bodyPr>
          <a:lstStyle/>
          <a:p>
            <a:r>
              <a:rPr lang="en-US" sz="10000">
                <a:solidFill>
                  <a:srgbClr val="1F842F"/>
                </a:solidFill>
                <a:latin typeface="Arial" panose="020B0604020202020204" pitchFamily="34" charset="0"/>
                <a:cs typeface="Arial" panose="020B0604020202020204" pitchFamily="34" charset="0"/>
              </a:rPr>
              <a:t>“</a:t>
            </a:r>
          </a:p>
        </p:txBody>
      </p:sp>
      <p:pic>
        <p:nvPicPr>
          <p:cNvPr id="10" name="Graphic 9">
            <a:extLst>
              <a:ext uri="{FF2B5EF4-FFF2-40B4-BE49-F238E27FC236}">
                <a16:creationId xmlns:a16="http://schemas.microsoft.com/office/drawing/2014/main" id="{7811FDF3-3096-964C-B011-CA6A08E99B0B}"/>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16132" r="40609" b="78347"/>
          <a:stretch/>
        </p:blipFill>
        <p:spPr>
          <a:xfrm>
            <a:off x="4705815" y="3110809"/>
            <a:ext cx="7486186" cy="3747191"/>
          </a:xfrm>
          <a:prstGeom prst="rect">
            <a:avLst/>
          </a:prstGeom>
        </p:spPr>
      </p:pic>
      <p:sp>
        <p:nvSpPr>
          <p:cNvPr id="11" name="Rectangle 10">
            <a:extLst>
              <a:ext uri="{FF2B5EF4-FFF2-40B4-BE49-F238E27FC236}">
                <a16:creationId xmlns:a16="http://schemas.microsoft.com/office/drawing/2014/main" id="{E4EB0494-0133-1E4E-BA91-2150E8AADEB4}"/>
              </a:ext>
            </a:extLst>
          </p:cNvPr>
          <p:cNvSpPr/>
          <p:nvPr userDrawn="1"/>
        </p:nvSpPr>
        <p:spPr>
          <a:xfrm>
            <a:off x="0" y="6018960"/>
            <a:ext cx="2297151" cy="839041"/>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1F842F"/>
              </a:solidFill>
              <a:latin typeface="Arial" panose="020B0604020202020204" pitchFamily="34" charset="0"/>
            </a:endParaRPr>
          </a:p>
        </p:txBody>
      </p:sp>
    </p:spTree>
    <p:extLst>
      <p:ext uri="{BB962C8B-B14F-4D97-AF65-F5344CB8AC3E}">
        <p14:creationId xmlns:p14="http://schemas.microsoft.com/office/powerpoint/2010/main" val="42001084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4_Section Divi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3CEA1C-6C5B-1B45-AF29-28EEDA22FE44}"/>
              </a:ext>
            </a:extLst>
          </p:cNvPr>
          <p:cNvSpPr/>
          <p:nvPr userDrawn="1"/>
        </p:nvSpPr>
        <p:spPr>
          <a:xfrm>
            <a:off x="0" y="0"/>
            <a:ext cx="12192000" cy="6858002"/>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7" name="Graphic 16">
            <a:extLst>
              <a:ext uri="{FF2B5EF4-FFF2-40B4-BE49-F238E27FC236}">
                <a16:creationId xmlns:a16="http://schemas.microsoft.com/office/drawing/2014/main" id="{12408F34-A083-044D-AF37-A00545022B71}"/>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5126" b="69300"/>
          <a:stretch/>
        </p:blipFill>
        <p:spPr>
          <a:xfrm>
            <a:off x="0" y="1545220"/>
            <a:ext cx="11226764" cy="5312780"/>
          </a:xfrm>
          <a:prstGeom prst="rect">
            <a:avLst/>
          </a:prstGeom>
        </p:spPr>
      </p:pic>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833377" y="2325189"/>
            <a:ext cx="9891229" cy="2987591"/>
          </a:xfrm>
        </p:spPr>
        <p:txBody>
          <a:bodyPr lIns="0" tIns="0" rIns="0" bIns="0" anchor="b" anchorCtr="0">
            <a:normAutofit/>
          </a:bodyPr>
          <a:lstStyle>
            <a:lvl1pPr>
              <a:defRPr sz="5000" b="0">
                <a:solidFill>
                  <a:schemeClr val="bg1"/>
                </a:solidFill>
              </a:defRPr>
            </a:lvl1pPr>
          </a:lstStyle>
          <a:p>
            <a:r>
              <a:rPr lang="en-US"/>
              <a:t>Click to edit Master title style </a:t>
            </a:r>
          </a:p>
        </p:txBody>
      </p:sp>
      <p:pic>
        <p:nvPicPr>
          <p:cNvPr id="13" name="Graphic 12">
            <a:extLst>
              <a:ext uri="{FF2B5EF4-FFF2-40B4-BE49-F238E27FC236}">
                <a16:creationId xmlns:a16="http://schemas.microsoft.com/office/drawing/2014/main" id="{704AD494-E00B-C144-84A1-6B60187A5C63}"/>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33377" y="590507"/>
            <a:ext cx="1192523" cy="1192523"/>
          </a:xfrm>
          <a:prstGeom prst="rect">
            <a:avLst/>
          </a:prstGeom>
        </p:spPr>
      </p:pic>
    </p:spTree>
    <p:extLst>
      <p:ext uri="{BB962C8B-B14F-4D97-AF65-F5344CB8AC3E}">
        <p14:creationId xmlns:p14="http://schemas.microsoft.com/office/powerpoint/2010/main" val="33114640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5_Section Divider Image">
    <p:bg>
      <p:bgPr>
        <a:solidFill>
          <a:srgbClr val="1F842F"/>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657F1B93-88E6-9A4B-A655-CEE9228CC144}"/>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49484" r="15290" b="83739"/>
          <a:stretch/>
        </p:blipFill>
        <p:spPr>
          <a:xfrm>
            <a:off x="-1" y="4043910"/>
            <a:ext cx="6096001" cy="2814089"/>
          </a:xfrm>
          <a:prstGeom prst="rect">
            <a:avLst/>
          </a:prstGeom>
        </p:spPr>
      </p:pic>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833377" y="2373538"/>
            <a:ext cx="4441149" cy="3170790"/>
          </a:xfrm>
        </p:spPr>
        <p:txBody>
          <a:bodyPr lIns="0" tIns="0" rIns="0" bIns="0" anchor="b" anchorCtr="0">
            <a:normAutofit/>
          </a:bodyPr>
          <a:lstStyle>
            <a:lvl1pPr>
              <a:defRPr sz="5000" b="0">
                <a:solidFill>
                  <a:schemeClr val="bg1"/>
                </a:solidFill>
              </a:defRPr>
            </a:lvl1pPr>
          </a:lstStyle>
          <a:p>
            <a:r>
              <a:rPr lang="en-US"/>
              <a:t>Click to edit Master title style </a:t>
            </a:r>
          </a:p>
        </p:txBody>
      </p:sp>
      <p:pic>
        <p:nvPicPr>
          <p:cNvPr id="22" name="Graphic 21">
            <a:extLst>
              <a:ext uri="{FF2B5EF4-FFF2-40B4-BE49-F238E27FC236}">
                <a16:creationId xmlns:a16="http://schemas.microsoft.com/office/drawing/2014/main" id="{51F8E19B-4812-6A4F-A2B5-94E8A6C6060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33377" y="590507"/>
            <a:ext cx="1192523" cy="1192523"/>
          </a:xfrm>
          <a:prstGeom prst="rect">
            <a:avLst/>
          </a:prstGeom>
        </p:spPr>
      </p:pic>
      <p:sp>
        <p:nvSpPr>
          <p:cNvPr id="7" name="Rectangle 6">
            <a:extLst>
              <a:ext uri="{FF2B5EF4-FFF2-40B4-BE49-F238E27FC236}">
                <a16:creationId xmlns:a16="http://schemas.microsoft.com/office/drawing/2014/main" id="{1F4AFC66-2E68-9E43-8C1F-8B743E3CD1DB}"/>
              </a:ext>
            </a:extLst>
          </p:cNvPr>
          <p:cNvSpPr/>
          <p:nvPr userDrawn="1"/>
        </p:nvSpPr>
        <p:spPr>
          <a:xfrm>
            <a:off x="0" y="6134836"/>
            <a:ext cx="2025900" cy="723166"/>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Picture Placeholder 4">
            <a:extLst>
              <a:ext uri="{FF2B5EF4-FFF2-40B4-BE49-F238E27FC236}">
                <a16:creationId xmlns:a16="http://schemas.microsoft.com/office/drawing/2014/main" id="{9919F1D2-EFBA-DE44-93C2-346CA3334A8B}"/>
              </a:ext>
            </a:extLst>
          </p:cNvPr>
          <p:cNvSpPr>
            <a:spLocks noGrp="1"/>
          </p:cNvSpPr>
          <p:nvPr>
            <p:ph type="pic" sz="quarter" idx="10"/>
          </p:nvPr>
        </p:nvSpPr>
        <p:spPr>
          <a:xfrm>
            <a:off x="6096000" y="0"/>
            <a:ext cx="6096001" cy="6858000"/>
          </a:xfrm>
          <a:noFill/>
        </p:spPr>
        <p:txBody>
          <a:bodyPr/>
          <a:lstStyle/>
          <a:p>
            <a:endParaRPr lang="en-US"/>
          </a:p>
        </p:txBody>
      </p:sp>
    </p:spTree>
    <p:extLst>
      <p:ext uri="{BB962C8B-B14F-4D97-AF65-F5344CB8AC3E}">
        <p14:creationId xmlns:p14="http://schemas.microsoft.com/office/powerpoint/2010/main" val="3945173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897C-73FE-E64D-9A14-64EB0A1F1C81}"/>
              </a:ext>
            </a:extLst>
          </p:cNvPr>
          <p:cNvSpPr>
            <a:spLocks noGrp="1"/>
          </p:cNvSpPr>
          <p:nvPr>
            <p:ph type="title"/>
          </p:nvPr>
        </p:nvSpPr>
        <p:spPr>
          <a:xfrm>
            <a:off x="545856" y="194013"/>
            <a:ext cx="5002456" cy="1662122"/>
          </a:xfrm>
        </p:spPr>
        <p:txBody>
          <a:bodyPr lIns="0" anchor="b" anchorCtr="0">
            <a:normAutofit/>
          </a:bodyPr>
          <a:lstStyle>
            <a:lvl1pPr>
              <a:defRPr sz="3500" b="0"/>
            </a:lvl1pPr>
          </a:lstStyle>
          <a:p>
            <a:r>
              <a:rPr lang="en-US"/>
              <a:t>Click to edit Master title style</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6" y="2325610"/>
            <a:ext cx="5002456" cy="35487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D3CEA1C-6C5B-1B45-AF29-28EEDA22FE44}"/>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 name="Picture Placeholder 4">
            <a:extLst>
              <a:ext uri="{FF2B5EF4-FFF2-40B4-BE49-F238E27FC236}">
                <a16:creationId xmlns:a16="http://schemas.microsoft.com/office/drawing/2014/main" id="{41F0913A-3E3E-1C42-9A06-DF3A849C5C9E}"/>
              </a:ext>
            </a:extLst>
          </p:cNvPr>
          <p:cNvSpPr>
            <a:spLocks noGrp="1"/>
          </p:cNvSpPr>
          <p:nvPr>
            <p:ph type="pic" sz="quarter" idx="10"/>
          </p:nvPr>
        </p:nvSpPr>
        <p:spPr>
          <a:xfrm>
            <a:off x="6096000" y="0"/>
            <a:ext cx="6096001" cy="6741666"/>
          </a:xfrm>
          <a:solidFill>
            <a:schemeClr val="bg1">
              <a:lumMod val="75000"/>
            </a:schemeClr>
          </a:solidFill>
        </p:spPr>
        <p:txBody>
          <a:bodyPr/>
          <a:lstStyle/>
          <a:p>
            <a:endParaRPr lang="en-US"/>
          </a:p>
        </p:txBody>
      </p:sp>
      <p:cxnSp>
        <p:nvCxnSpPr>
          <p:cNvPr id="7" name="Straight Connector 6">
            <a:extLst>
              <a:ext uri="{FF2B5EF4-FFF2-40B4-BE49-F238E27FC236}">
                <a16:creationId xmlns:a16="http://schemas.microsoft.com/office/drawing/2014/main" id="{ED0E0E2B-ECE5-0742-B1A5-28664F0E72E6}"/>
              </a:ext>
            </a:extLst>
          </p:cNvPr>
          <p:cNvCxnSpPr>
            <a:cxnSpLocks/>
          </p:cNvCxnSpPr>
          <p:nvPr userDrawn="1"/>
        </p:nvCxnSpPr>
        <p:spPr>
          <a:xfrm>
            <a:off x="545855" y="1873408"/>
            <a:ext cx="500245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4793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6_Closing">
    <p:bg>
      <p:bgPr>
        <a:solidFill>
          <a:srgbClr val="1F842F"/>
        </a:solidFill>
        <a:effectLst/>
      </p:bgPr>
    </p:bg>
    <p:spTree>
      <p:nvGrpSpPr>
        <p:cNvPr id="1" name=""/>
        <p:cNvGrpSpPr/>
        <p:nvPr/>
      </p:nvGrpSpPr>
      <p:grpSpPr>
        <a:xfrm>
          <a:off x="0" y="0"/>
          <a:ext cx="0" cy="0"/>
          <a:chOff x="0" y="0"/>
          <a:chExt cx="0" cy="0"/>
        </a:xfrm>
      </p:grpSpPr>
      <p:pic>
        <p:nvPicPr>
          <p:cNvPr id="31" name="Graphic 30">
            <a:extLst>
              <a:ext uri="{FF2B5EF4-FFF2-40B4-BE49-F238E27FC236}">
                <a16:creationId xmlns:a16="http://schemas.microsoft.com/office/drawing/2014/main" id="{2FE36A63-0FB6-D24A-8700-D5552E5C082F}"/>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6596" r="16214" b="78820"/>
          <a:stretch/>
        </p:blipFill>
        <p:spPr>
          <a:xfrm rot="10800000">
            <a:off x="4025590" y="-3"/>
            <a:ext cx="8166410" cy="3665181"/>
          </a:xfrm>
          <a:prstGeom prst="rect">
            <a:avLst/>
          </a:prstGeom>
        </p:spPr>
      </p:pic>
      <p:sp>
        <p:nvSpPr>
          <p:cNvPr id="16" name="Rectangle 15">
            <a:extLst>
              <a:ext uri="{FF2B5EF4-FFF2-40B4-BE49-F238E27FC236}">
                <a16:creationId xmlns:a16="http://schemas.microsoft.com/office/drawing/2014/main" id="{D385C372-E629-8D43-8051-C1FD18C3322B}"/>
              </a:ext>
            </a:extLst>
          </p:cNvPr>
          <p:cNvSpPr/>
          <p:nvPr userDrawn="1"/>
        </p:nvSpPr>
        <p:spPr>
          <a:xfrm>
            <a:off x="-216" y="4886099"/>
            <a:ext cx="12192216" cy="1971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647584" y="920304"/>
            <a:ext cx="10693205" cy="1496325"/>
          </a:xfrm>
        </p:spPr>
        <p:txBody>
          <a:bodyPr>
            <a:normAutofit/>
          </a:bodyPr>
          <a:lstStyle>
            <a:lvl1pPr>
              <a:defRPr sz="7500" b="0">
                <a:solidFill>
                  <a:schemeClr val="bg1"/>
                </a:solidFill>
              </a:defRPr>
            </a:lvl1pPr>
          </a:lstStyle>
          <a:p>
            <a:r>
              <a:rPr lang="en-US"/>
              <a:t>Thank you!</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647584" y="2783505"/>
            <a:ext cx="4961478" cy="1610006"/>
          </a:xfrm>
        </p:spPr>
        <p:txBody>
          <a:bodyPr/>
          <a:lstStyle>
            <a:lvl1pPr marL="0" indent="0">
              <a:buNone/>
              <a:defRPr>
                <a:solidFill>
                  <a:schemeClr val="bg1"/>
                </a:solidFill>
              </a:defRPr>
            </a:lvl1pPr>
            <a:lvl2pPr marL="457200" indent="0">
              <a:buNone/>
              <a:defRPr/>
            </a:lvl2pPr>
          </a:lstStyle>
          <a:p>
            <a:pPr lvl="0"/>
            <a:r>
              <a:rPr lang="en-US"/>
              <a:t>Click to edit Master text styles</a:t>
            </a:r>
          </a:p>
        </p:txBody>
      </p:sp>
      <p:pic>
        <p:nvPicPr>
          <p:cNvPr id="17" name="Graphic 16">
            <a:extLst>
              <a:ext uri="{FF2B5EF4-FFF2-40B4-BE49-F238E27FC236}">
                <a16:creationId xmlns:a16="http://schemas.microsoft.com/office/drawing/2014/main" id="{C75CDD96-E06D-7248-B17D-8933B7E19E9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59340" y="5239729"/>
            <a:ext cx="3725745" cy="1178691"/>
          </a:xfrm>
          <a:prstGeom prst="rect">
            <a:avLst/>
          </a:prstGeom>
        </p:spPr>
      </p:pic>
      <p:sp>
        <p:nvSpPr>
          <p:cNvPr id="18" name="TextBox 17">
            <a:extLst>
              <a:ext uri="{FF2B5EF4-FFF2-40B4-BE49-F238E27FC236}">
                <a16:creationId xmlns:a16="http://schemas.microsoft.com/office/drawing/2014/main" id="{368165DC-A3C5-3D46-B230-E9853F89D416}"/>
              </a:ext>
            </a:extLst>
          </p:cNvPr>
          <p:cNvSpPr txBox="1"/>
          <p:nvPr userDrawn="1"/>
        </p:nvSpPr>
        <p:spPr>
          <a:xfrm>
            <a:off x="5320654" y="5656762"/>
            <a:ext cx="1138653" cy="307777"/>
          </a:xfrm>
          <a:prstGeom prst="rect">
            <a:avLst/>
          </a:prstGeom>
          <a:noFill/>
        </p:spPr>
        <p:txBody>
          <a:bodyPr wrap="square" rtlCol="0">
            <a:spAutoFit/>
          </a:bodyPr>
          <a:lstStyle/>
          <a:p>
            <a:r>
              <a:rPr lang="en-US" sz="1400" b="1">
                <a:solidFill>
                  <a:schemeClr val="tx1"/>
                </a:solidFill>
                <a:latin typeface="Arial" panose="020B0604020202020204" pitchFamily="34" charset="0"/>
                <a:cs typeface="Arial" panose="020B0604020202020204" pitchFamily="34" charset="0"/>
              </a:rPr>
              <a:t>nashp.org</a:t>
            </a:r>
          </a:p>
        </p:txBody>
      </p:sp>
      <p:sp>
        <p:nvSpPr>
          <p:cNvPr id="19" name="TextBox 18">
            <a:extLst>
              <a:ext uri="{FF2B5EF4-FFF2-40B4-BE49-F238E27FC236}">
                <a16:creationId xmlns:a16="http://schemas.microsoft.com/office/drawing/2014/main" id="{9C0C7FA9-1490-924B-B06D-06A776CB90C6}"/>
              </a:ext>
            </a:extLst>
          </p:cNvPr>
          <p:cNvSpPr txBox="1"/>
          <p:nvPr userDrawn="1"/>
        </p:nvSpPr>
        <p:spPr>
          <a:xfrm>
            <a:off x="7554851" y="5656762"/>
            <a:ext cx="1954459" cy="307777"/>
          </a:xfrm>
          <a:prstGeom prst="rect">
            <a:avLst/>
          </a:prstGeom>
          <a:noFill/>
        </p:spPr>
        <p:txBody>
          <a:bodyPr wrap="square" rtlCol="0">
            <a:spAutoFit/>
          </a:bodyPr>
          <a:lstStyle/>
          <a:p>
            <a:r>
              <a:rPr lang="en-US" sz="1400" b="0">
                <a:solidFill>
                  <a:schemeClr val="tx1"/>
                </a:solidFill>
                <a:latin typeface="Arial" panose="020B0604020202020204" pitchFamily="34" charset="0"/>
                <a:cs typeface="Arial" panose="020B0604020202020204" pitchFamily="34" charset="0"/>
              </a:rPr>
              <a:t>@NASHPhealth</a:t>
            </a:r>
          </a:p>
        </p:txBody>
      </p:sp>
      <p:grpSp>
        <p:nvGrpSpPr>
          <p:cNvPr id="38" name="Group 37">
            <a:extLst>
              <a:ext uri="{FF2B5EF4-FFF2-40B4-BE49-F238E27FC236}">
                <a16:creationId xmlns:a16="http://schemas.microsoft.com/office/drawing/2014/main" id="{46EFF5F6-120F-E74B-A3E1-D6EA39F8618D}"/>
              </a:ext>
            </a:extLst>
          </p:cNvPr>
          <p:cNvGrpSpPr/>
          <p:nvPr userDrawn="1"/>
        </p:nvGrpSpPr>
        <p:grpSpPr>
          <a:xfrm>
            <a:off x="9636632" y="5594963"/>
            <a:ext cx="471662" cy="471662"/>
            <a:chOff x="9681652" y="5639923"/>
            <a:chExt cx="471662" cy="471662"/>
          </a:xfrm>
        </p:grpSpPr>
        <p:sp>
          <p:nvSpPr>
            <p:cNvPr id="37" name="Oval 36">
              <a:extLst>
                <a:ext uri="{FF2B5EF4-FFF2-40B4-BE49-F238E27FC236}">
                  <a16:creationId xmlns:a16="http://schemas.microsoft.com/office/drawing/2014/main" id="{3AE90E95-2D25-D141-AF51-570D38D9AF9B}"/>
                </a:ext>
              </a:extLst>
            </p:cNvPr>
            <p:cNvSpPr/>
            <p:nvPr userDrawn="1"/>
          </p:nvSpPr>
          <p:spPr>
            <a:xfrm>
              <a:off x="9681652" y="5639923"/>
              <a:ext cx="471662" cy="471662"/>
            </a:xfrm>
            <a:prstGeom prst="ellipse">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33" name="Graphic 32">
              <a:extLst>
                <a:ext uri="{FF2B5EF4-FFF2-40B4-BE49-F238E27FC236}">
                  <a16:creationId xmlns:a16="http://schemas.microsoft.com/office/drawing/2014/main" id="{20233D2C-471E-CE44-BAC9-EDC650FD8F49}"/>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9751859" y="5707849"/>
              <a:ext cx="331248" cy="331248"/>
            </a:xfrm>
            <a:prstGeom prst="rect">
              <a:avLst/>
            </a:prstGeom>
          </p:spPr>
        </p:pic>
      </p:grpSp>
      <p:grpSp>
        <p:nvGrpSpPr>
          <p:cNvPr id="39" name="Group 38">
            <a:extLst>
              <a:ext uri="{FF2B5EF4-FFF2-40B4-BE49-F238E27FC236}">
                <a16:creationId xmlns:a16="http://schemas.microsoft.com/office/drawing/2014/main" id="{323A5BFC-84D6-A646-A390-6D715B3548AF}"/>
              </a:ext>
            </a:extLst>
          </p:cNvPr>
          <p:cNvGrpSpPr/>
          <p:nvPr userDrawn="1"/>
        </p:nvGrpSpPr>
        <p:grpSpPr>
          <a:xfrm>
            <a:off x="7065779" y="5594963"/>
            <a:ext cx="471662" cy="471662"/>
            <a:chOff x="7043477" y="5606114"/>
            <a:chExt cx="471662" cy="471662"/>
          </a:xfrm>
        </p:grpSpPr>
        <p:sp>
          <p:nvSpPr>
            <p:cNvPr id="36" name="Oval 35">
              <a:extLst>
                <a:ext uri="{FF2B5EF4-FFF2-40B4-BE49-F238E27FC236}">
                  <a16:creationId xmlns:a16="http://schemas.microsoft.com/office/drawing/2014/main" id="{84D406BE-FDD2-AE4F-BBF5-5E19E34CA768}"/>
                </a:ext>
              </a:extLst>
            </p:cNvPr>
            <p:cNvSpPr/>
            <p:nvPr userDrawn="1"/>
          </p:nvSpPr>
          <p:spPr>
            <a:xfrm>
              <a:off x="7043477" y="5606114"/>
              <a:ext cx="471662" cy="471662"/>
            </a:xfrm>
            <a:prstGeom prst="ellipse">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35" name="Graphic 34">
              <a:extLst>
                <a:ext uri="{FF2B5EF4-FFF2-40B4-BE49-F238E27FC236}">
                  <a16:creationId xmlns:a16="http://schemas.microsoft.com/office/drawing/2014/main" id="{B77DFF97-9681-C043-A2F3-4580D94D4A57}"/>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7163201" y="5713515"/>
              <a:ext cx="252298" cy="252298"/>
            </a:xfrm>
            <a:prstGeom prst="rect">
              <a:avLst/>
            </a:prstGeom>
          </p:spPr>
        </p:pic>
      </p:grpSp>
      <p:sp>
        <p:nvSpPr>
          <p:cNvPr id="41" name="Content Placeholder 2">
            <a:extLst>
              <a:ext uri="{FF2B5EF4-FFF2-40B4-BE49-F238E27FC236}">
                <a16:creationId xmlns:a16="http://schemas.microsoft.com/office/drawing/2014/main" id="{D5625F17-7FEA-C444-A3EF-5C5D32960AB0}"/>
              </a:ext>
            </a:extLst>
          </p:cNvPr>
          <p:cNvSpPr>
            <a:spLocks noGrp="1"/>
          </p:cNvSpPr>
          <p:nvPr>
            <p:ph idx="10"/>
          </p:nvPr>
        </p:nvSpPr>
        <p:spPr>
          <a:xfrm>
            <a:off x="6095892" y="2783505"/>
            <a:ext cx="4961478" cy="1610006"/>
          </a:xfrm>
        </p:spPr>
        <p:txBody>
          <a:bodyPr/>
          <a:lstStyle>
            <a:lvl1pPr marL="0" indent="0">
              <a:buNone/>
              <a:defRPr>
                <a:solidFill>
                  <a:schemeClr val="bg1"/>
                </a:solidFill>
              </a:defRPr>
            </a:lvl1pPr>
            <a:lvl2pPr marL="457200" indent="0">
              <a:buNone/>
              <a:defRPr/>
            </a:lvl2pPr>
          </a:lstStyle>
          <a:p>
            <a:pPr lvl="0"/>
            <a:r>
              <a:rPr lang="en-US"/>
              <a:t>Click to edit Master text styles</a:t>
            </a:r>
          </a:p>
        </p:txBody>
      </p:sp>
      <p:sp>
        <p:nvSpPr>
          <p:cNvPr id="22" name="Rectangle 21">
            <a:extLst>
              <a:ext uri="{FF2B5EF4-FFF2-40B4-BE49-F238E27FC236}">
                <a16:creationId xmlns:a16="http://schemas.microsoft.com/office/drawing/2014/main" id="{0B8AC450-36F3-D143-85FC-124022FBC1AC}"/>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1" name="TextBox 20">
            <a:extLst>
              <a:ext uri="{FF2B5EF4-FFF2-40B4-BE49-F238E27FC236}">
                <a16:creationId xmlns:a16="http://schemas.microsoft.com/office/drawing/2014/main" id="{D678FE9E-7985-8145-8FCE-BFB7F1809961}"/>
              </a:ext>
            </a:extLst>
          </p:cNvPr>
          <p:cNvSpPr txBox="1"/>
          <p:nvPr userDrawn="1"/>
        </p:nvSpPr>
        <p:spPr>
          <a:xfrm>
            <a:off x="10172917" y="5502717"/>
            <a:ext cx="1954459" cy="738664"/>
          </a:xfrm>
          <a:prstGeom prst="rect">
            <a:avLst/>
          </a:prstGeom>
          <a:noFill/>
        </p:spPr>
        <p:txBody>
          <a:bodyPr wrap="square" rtlCol="0">
            <a:spAutoFit/>
          </a:bodyPr>
          <a:lstStyle/>
          <a:p>
            <a:r>
              <a:rPr lang="en-US" sz="1400" b="0">
                <a:solidFill>
                  <a:schemeClr val="tx1"/>
                </a:solidFill>
                <a:latin typeface="Arial" panose="020B0604020202020204" pitchFamily="34" charset="0"/>
                <a:cs typeface="Arial" panose="020B0604020202020204" pitchFamily="34" charset="0"/>
              </a:rPr>
              <a:t>NASHP | National Academy for State Health Policy</a:t>
            </a:r>
          </a:p>
        </p:txBody>
      </p:sp>
    </p:spTree>
    <p:extLst>
      <p:ext uri="{BB962C8B-B14F-4D97-AF65-F5344CB8AC3E}">
        <p14:creationId xmlns:p14="http://schemas.microsoft.com/office/powerpoint/2010/main" val="36095374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FC7630-FFFD-274A-B280-9FEBE3557D52}"/>
              </a:ext>
            </a:extLst>
          </p:cNvPr>
          <p:cNvSpPr>
            <a:spLocks noGrp="1"/>
          </p:cNvSpPr>
          <p:nvPr>
            <p:ph type="sldNum" sz="quarter" idx="12"/>
          </p:nvPr>
        </p:nvSpPr>
        <p:spPr/>
        <p:txBody>
          <a:bodyPr/>
          <a:lstStyle/>
          <a:p>
            <a:fld id="{ACB29EB7-82B4-5341-B0E4-1AC3B5901151}" type="slidenum">
              <a:rPr lang="en-US" smtClean="0"/>
              <a:t>‹#›</a:t>
            </a:fld>
            <a:endParaRPr lang="en-US"/>
          </a:p>
        </p:txBody>
      </p:sp>
    </p:spTree>
    <p:extLst>
      <p:ext uri="{BB962C8B-B14F-4D97-AF65-F5344CB8AC3E}">
        <p14:creationId xmlns:p14="http://schemas.microsoft.com/office/powerpoint/2010/main" val="28865794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Purple Background 1">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32104"/>
          </a:xfrm>
          <a:prstGeom prst="rect">
            <a:avLst/>
          </a:prstGeom>
        </p:spPr>
        <p:txBody>
          <a:bodyPr/>
          <a:lstStyle>
            <a:lvl1pPr algn="l">
              <a:defRPr sz="3600" b="1">
                <a:solidFill>
                  <a:schemeClr val="bg2"/>
                </a:solidFill>
              </a:defRPr>
            </a:lvl1pPr>
          </a:lstStyle>
          <a:p>
            <a:r>
              <a:rPr lang="en-US"/>
              <a:t>Click to edit Master title style</a:t>
            </a:r>
          </a:p>
        </p:txBody>
      </p:sp>
      <p:sp>
        <p:nvSpPr>
          <p:cNvPr id="3" name="Content Placeholder 2"/>
          <p:cNvSpPr>
            <a:spLocks noGrp="1"/>
          </p:cNvSpPr>
          <p:nvPr>
            <p:ph idx="1"/>
          </p:nvPr>
        </p:nvSpPr>
        <p:spPr>
          <a:xfrm>
            <a:off x="609600" y="1107376"/>
            <a:ext cx="10972800" cy="49831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668000" y="6356351"/>
            <a:ext cx="914400" cy="365125"/>
          </a:xfrm>
          <a:prstGeom prst="rect">
            <a:avLst/>
          </a:prstGeom>
        </p:spPr>
        <p:txBody>
          <a:bodyPr/>
          <a:lstStyle/>
          <a:p>
            <a:fld id="{4A58DC9F-EF16-41A8-8B48-28636B45A995}" type="slidenum">
              <a:rPr lang="en-US" smtClean="0"/>
              <a:t>‹#›</a:t>
            </a:fld>
            <a:endParaRPr lang="en-US"/>
          </a:p>
        </p:txBody>
      </p:sp>
    </p:spTree>
    <p:extLst>
      <p:ext uri="{BB962C8B-B14F-4D97-AF65-F5344CB8AC3E}">
        <p14:creationId xmlns:p14="http://schemas.microsoft.com/office/powerpoint/2010/main" val="121707600"/>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Purple Background 2">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32104"/>
          </a:xfrm>
          <a:prstGeom prst="rect">
            <a:avLst/>
          </a:prstGeom>
        </p:spPr>
        <p:txBody>
          <a:bodyPr/>
          <a:lstStyle>
            <a:lvl1pPr algn="l">
              <a:defRPr sz="3600" b="1">
                <a:solidFill>
                  <a:schemeClr val="bg2"/>
                </a:solidFill>
              </a:defRPr>
            </a:lvl1pPr>
          </a:lstStyle>
          <a:p>
            <a:r>
              <a:rPr lang="en-US"/>
              <a:t>Click to edit Master title style</a:t>
            </a:r>
          </a:p>
        </p:txBody>
      </p:sp>
      <p:sp>
        <p:nvSpPr>
          <p:cNvPr id="3" name="Content Placeholder 2"/>
          <p:cNvSpPr>
            <a:spLocks noGrp="1"/>
          </p:cNvSpPr>
          <p:nvPr>
            <p:ph sz="half" idx="1"/>
          </p:nvPr>
        </p:nvSpPr>
        <p:spPr>
          <a:xfrm>
            <a:off x="609600" y="1114301"/>
            <a:ext cx="5384800" cy="49831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14301"/>
            <a:ext cx="5384800" cy="49831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4A58DC9F-EF16-41A8-8B48-28636B45A995}" type="slidenum">
              <a:rPr lang="en-US" smtClean="0"/>
              <a:t>‹#›</a:t>
            </a:fld>
            <a:endParaRPr lang="en-US"/>
          </a:p>
        </p:txBody>
      </p:sp>
    </p:spTree>
    <p:extLst>
      <p:ext uri="{BB962C8B-B14F-4D97-AF65-F5344CB8AC3E}">
        <p14:creationId xmlns:p14="http://schemas.microsoft.com/office/powerpoint/2010/main" val="4216232760"/>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sz="4800" b="1">
                <a:solidFill>
                  <a:schemeClr val="bg1"/>
                </a:solidFill>
              </a:defRPr>
            </a:lvl1pPr>
          </a:lstStyle>
          <a:p>
            <a:r>
              <a:rPr lang="en-US"/>
              <a:t>Click to edit Master 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90867" y="5932512"/>
            <a:ext cx="4572000" cy="392089"/>
          </a:xfrm>
          <a:prstGeom prst="rect">
            <a:avLst/>
          </a:prstGeom>
        </p:spPr>
      </p:pic>
    </p:spTree>
    <p:extLst>
      <p:ext uri="{BB962C8B-B14F-4D97-AF65-F5344CB8AC3E}">
        <p14:creationId xmlns:p14="http://schemas.microsoft.com/office/powerpoint/2010/main" val="3157814915"/>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4A0D66"/>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extLst>
      <p:ext uri="{BB962C8B-B14F-4D97-AF65-F5344CB8AC3E}">
        <p14:creationId xmlns:p14="http://schemas.microsoft.com/office/powerpoint/2010/main" val="18505920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White Background 1">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32104"/>
          </a:xfrm>
          <a:prstGeom prst="rect">
            <a:avLst/>
          </a:prstGeom>
        </p:spPr>
        <p:txBody>
          <a:bodyPr/>
          <a:lstStyle>
            <a:lvl1pPr algn="l">
              <a:defRPr sz="3600" b="1">
                <a:solidFill>
                  <a:schemeClr val="tx1"/>
                </a:solidFill>
              </a:defRPr>
            </a:lvl1pPr>
          </a:lstStyle>
          <a:p>
            <a:r>
              <a:rPr lang="en-US"/>
              <a:t>Click to edit Master title style</a:t>
            </a:r>
          </a:p>
        </p:txBody>
      </p:sp>
      <p:sp>
        <p:nvSpPr>
          <p:cNvPr id="3" name="Content Placeholder 2"/>
          <p:cNvSpPr>
            <a:spLocks noGrp="1"/>
          </p:cNvSpPr>
          <p:nvPr>
            <p:ph idx="1"/>
          </p:nvPr>
        </p:nvSpPr>
        <p:spPr>
          <a:xfrm>
            <a:off x="609600" y="1111029"/>
            <a:ext cx="10972800" cy="4973096"/>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80844178"/>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White Background 2">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32104"/>
          </a:xfrm>
          <a:prstGeom prst="rect">
            <a:avLst/>
          </a:prstGeom>
        </p:spPr>
        <p:txBody>
          <a:bodyPr/>
          <a:lstStyle>
            <a:lvl1pPr algn="l">
              <a:defRPr sz="3600" b="1">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09600" y="1114301"/>
            <a:ext cx="5384800" cy="4983163"/>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14301"/>
            <a:ext cx="5384800" cy="4983163"/>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4A58DC9F-EF16-41A8-8B48-28636B45A995}" type="slidenum">
              <a:rPr lang="en-US" smtClean="0"/>
              <a:t>‹#›</a:t>
            </a:fld>
            <a:endParaRPr lang="en-US"/>
          </a:p>
        </p:txBody>
      </p:sp>
    </p:spTree>
    <p:extLst>
      <p:ext uri="{BB962C8B-B14F-4D97-AF65-F5344CB8AC3E}">
        <p14:creationId xmlns:p14="http://schemas.microsoft.com/office/powerpoint/2010/main" val="3869083303"/>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White Background 3">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6961632" cy="1060704"/>
          </a:xfrm>
          <a:prstGeom prst="rect">
            <a:avLst/>
          </a:prstGeom>
        </p:spPr>
        <p:txBody>
          <a:bodyPr/>
          <a:lstStyle>
            <a:lvl1pPr algn="l">
              <a:defRPr sz="3600" b="1"/>
            </a:lvl1pPr>
          </a:lstStyle>
          <a:p>
            <a:r>
              <a:rPr lang="en-US"/>
              <a:t>Click to edit Master title style</a:t>
            </a:r>
          </a:p>
        </p:txBody>
      </p:sp>
      <p:sp>
        <p:nvSpPr>
          <p:cNvPr id="3" name="Content Placeholder 2"/>
          <p:cNvSpPr>
            <a:spLocks noGrp="1"/>
          </p:cNvSpPr>
          <p:nvPr>
            <p:ph sz="half" idx="1"/>
          </p:nvPr>
        </p:nvSpPr>
        <p:spPr>
          <a:xfrm>
            <a:off x="609600" y="1351504"/>
            <a:ext cx="6961632" cy="473659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7627727" y="0"/>
            <a:ext cx="4559808" cy="6117336"/>
          </a:xfrm>
          <a:prstGeom prst="rect">
            <a:avLst/>
          </a:prstGeom>
          <a:solidFill>
            <a:schemeClr val="bg2"/>
          </a:solidFill>
        </p:spPr>
        <p:txBody>
          <a:bodyPr anchor="ctr"/>
          <a:lstStyle>
            <a:lvl1pPr marL="0" indent="0">
              <a:buNone/>
              <a:defRPr sz="24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Insert text/graph/photo</a:t>
            </a:r>
          </a:p>
        </p:txBody>
      </p:sp>
      <p:sp>
        <p:nvSpPr>
          <p:cNvPr id="7" name="Slide Number Placeholder 6"/>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3983336201"/>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p:bg>
      <p:bgPr>
        <a:solidFill>
          <a:srgbClr val="1F842F"/>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F15870B-209C-234F-93CE-2C5EB0AF423D}"/>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b="62722"/>
          <a:stretch/>
        </p:blipFill>
        <p:spPr>
          <a:xfrm rot="10800000">
            <a:off x="-360039" y="-1932069"/>
            <a:ext cx="17305491" cy="6451202"/>
          </a:xfrm>
          <a:prstGeom prst="rect">
            <a:avLst/>
          </a:prstGeom>
        </p:spPr>
      </p:pic>
      <p:sp>
        <p:nvSpPr>
          <p:cNvPr id="8" name="Rectangle 7">
            <a:extLst>
              <a:ext uri="{FF2B5EF4-FFF2-40B4-BE49-F238E27FC236}">
                <a16:creationId xmlns:a16="http://schemas.microsoft.com/office/drawing/2014/main" id="{DD3CEA1C-6C5B-1B45-AF29-28EEDA22FE44}"/>
              </a:ext>
            </a:extLst>
          </p:cNvPr>
          <p:cNvSpPr/>
          <p:nvPr userDrawn="1"/>
        </p:nvSpPr>
        <p:spPr>
          <a:xfrm>
            <a:off x="0" y="5259978"/>
            <a:ext cx="12192000" cy="1611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616490" y="1271014"/>
            <a:ext cx="8680737" cy="2246811"/>
          </a:xfrm>
        </p:spPr>
        <p:txBody>
          <a:bodyPr lIns="0" tIns="0" rIns="0" bIns="0" anchor="b" anchorCtr="0">
            <a:noAutofit/>
          </a:bodyPr>
          <a:lstStyle>
            <a:lvl1pPr>
              <a:defRPr sz="5000" b="0">
                <a:solidFill>
                  <a:schemeClr val="bg1"/>
                </a:solidFill>
              </a:defRPr>
            </a:lvl1pPr>
          </a:lstStyle>
          <a:p>
            <a:r>
              <a:rPr lang="en-US"/>
              <a:t>Click to edit Master title style </a:t>
            </a:r>
          </a:p>
        </p:txBody>
      </p:sp>
      <p:pic>
        <p:nvPicPr>
          <p:cNvPr id="9" name="Graphic 8">
            <a:extLst>
              <a:ext uri="{FF2B5EF4-FFF2-40B4-BE49-F238E27FC236}">
                <a16:creationId xmlns:a16="http://schemas.microsoft.com/office/drawing/2014/main" id="{5C00454C-C7EB-5C48-BC8F-E0A004A49B8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83141" y="5581325"/>
            <a:ext cx="2736310" cy="865670"/>
          </a:xfrm>
          <a:prstGeom prst="rect">
            <a:avLst/>
          </a:prstGeom>
        </p:spPr>
      </p:pic>
      <p:sp>
        <p:nvSpPr>
          <p:cNvPr id="10" name="TextBox 9">
            <a:extLst>
              <a:ext uri="{FF2B5EF4-FFF2-40B4-BE49-F238E27FC236}">
                <a16:creationId xmlns:a16="http://schemas.microsoft.com/office/drawing/2014/main" id="{D1AAB91A-D360-9D44-885A-0FFCA7C9528A}"/>
              </a:ext>
            </a:extLst>
          </p:cNvPr>
          <p:cNvSpPr txBox="1"/>
          <p:nvPr userDrawn="1"/>
        </p:nvSpPr>
        <p:spPr>
          <a:xfrm>
            <a:off x="10653294" y="5903595"/>
            <a:ext cx="1138653" cy="276999"/>
          </a:xfrm>
          <a:prstGeom prst="rect">
            <a:avLst/>
          </a:prstGeom>
          <a:noFill/>
        </p:spPr>
        <p:txBody>
          <a:bodyPr wrap="square" rtlCol="0">
            <a:spAutoFit/>
          </a:bodyPr>
          <a:lstStyle/>
          <a:p>
            <a:r>
              <a:rPr lang="en-US" sz="1200" b="1">
                <a:solidFill>
                  <a:schemeClr val="tx1"/>
                </a:solidFill>
                <a:latin typeface="Arial" panose="020B0604020202020204" pitchFamily="34" charset="0"/>
                <a:cs typeface="Arial" panose="020B0604020202020204" pitchFamily="34" charset="0"/>
              </a:rPr>
              <a:t>nashp.org</a:t>
            </a:r>
          </a:p>
        </p:txBody>
      </p:sp>
      <p:sp>
        <p:nvSpPr>
          <p:cNvPr id="11" name="Content Placeholder 2">
            <a:extLst>
              <a:ext uri="{FF2B5EF4-FFF2-40B4-BE49-F238E27FC236}">
                <a16:creationId xmlns:a16="http://schemas.microsoft.com/office/drawing/2014/main" id="{0DB6490E-2129-D04B-8521-4EFC11253414}"/>
              </a:ext>
            </a:extLst>
          </p:cNvPr>
          <p:cNvSpPr>
            <a:spLocks noGrp="1"/>
          </p:cNvSpPr>
          <p:nvPr>
            <p:ph idx="1"/>
          </p:nvPr>
        </p:nvSpPr>
        <p:spPr>
          <a:xfrm>
            <a:off x="616490" y="3697220"/>
            <a:ext cx="8680737" cy="979555"/>
          </a:xfrm>
        </p:spPr>
        <p:txBody>
          <a:bodyPr lIns="0" tIns="0" rIns="0" bIns="0"/>
          <a:lstStyle>
            <a:lvl1pPr marL="0" indent="0">
              <a:buNone/>
              <a:defRPr>
                <a:solidFill>
                  <a:schemeClr val="bg1"/>
                </a:solidFill>
              </a:defRPr>
            </a:lvl1pPr>
          </a:lstStyle>
          <a:p>
            <a:pPr lvl="0"/>
            <a:r>
              <a:rPr lang="en-US"/>
              <a:t>Click to edit Master text styles</a:t>
            </a:r>
          </a:p>
        </p:txBody>
      </p:sp>
      <p:sp>
        <p:nvSpPr>
          <p:cNvPr id="13" name="Rectangle 12">
            <a:extLst>
              <a:ext uri="{FF2B5EF4-FFF2-40B4-BE49-F238E27FC236}">
                <a16:creationId xmlns:a16="http://schemas.microsoft.com/office/drawing/2014/main" id="{B0A30DBC-0566-9442-8C70-4FD47CF774C8}"/>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2105561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Sidebar">
    <p:spTree>
      <p:nvGrpSpPr>
        <p:cNvPr id="1" name=""/>
        <p:cNvGrpSpPr/>
        <p:nvPr/>
      </p:nvGrpSpPr>
      <p:grpSpPr>
        <a:xfrm>
          <a:off x="0" y="0"/>
          <a:ext cx="0" cy="0"/>
          <a:chOff x="0" y="0"/>
          <a:chExt cx="0" cy="0"/>
        </a:xfrm>
      </p:grpSpPr>
      <p:sp>
        <p:nvSpPr>
          <p:cNvPr id="10" name="Round Single Corner Rectangle 9">
            <a:extLst>
              <a:ext uri="{FF2B5EF4-FFF2-40B4-BE49-F238E27FC236}">
                <a16:creationId xmlns:a16="http://schemas.microsoft.com/office/drawing/2014/main" id="{F4DC03F8-374A-4949-A70A-22986A398444}"/>
              </a:ext>
            </a:extLst>
          </p:cNvPr>
          <p:cNvSpPr/>
          <p:nvPr userDrawn="1"/>
        </p:nvSpPr>
        <p:spPr>
          <a:xfrm rot="10800000">
            <a:off x="7338806" y="1945590"/>
            <a:ext cx="4853194" cy="3825063"/>
          </a:xfrm>
          <a:prstGeom prst="round1Rect">
            <a:avLst>
              <a:gd name="adj" fmla="val 7949"/>
            </a:avLst>
          </a:prstGeom>
          <a:solidFill>
            <a:srgbClr val="FE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545855" y="374456"/>
            <a:ext cx="11100289" cy="1001429"/>
          </a:xfrm>
        </p:spPr>
        <p:txBody>
          <a:bodyPr lIns="0"/>
          <a:lstStyle>
            <a:lvl1pPr>
              <a:defRPr b="0"/>
            </a:lvl1pPr>
          </a:lstStyle>
          <a:p>
            <a:r>
              <a:rPr lang="en-US"/>
              <a:t>Click to edit Master title style </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5" y="1834957"/>
            <a:ext cx="6163145"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D3CEA1C-6C5B-1B45-AF29-28EEDA22FE44}"/>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7" name="Text Placeholder 4">
            <a:extLst>
              <a:ext uri="{FF2B5EF4-FFF2-40B4-BE49-F238E27FC236}">
                <a16:creationId xmlns:a16="http://schemas.microsoft.com/office/drawing/2014/main" id="{751D30ED-AD52-9B41-8C2E-97A4CF81254A}"/>
              </a:ext>
            </a:extLst>
          </p:cNvPr>
          <p:cNvSpPr>
            <a:spLocks noGrp="1"/>
          </p:cNvSpPr>
          <p:nvPr>
            <p:ph type="body" sz="quarter" idx="13" hasCustomPrompt="1"/>
          </p:nvPr>
        </p:nvSpPr>
        <p:spPr>
          <a:xfrm>
            <a:off x="8295341" y="2218762"/>
            <a:ext cx="3128915" cy="775209"/>
          </a:xfrm>
          <a:noFill/>
        </p:spPr>
        <p:txBody>
          <a:bodyPr lIns="0" tIns="0" rIns="0" bIns="0" anchor="t" anchorCtr="0">
            <a:noAutofit/>
          </a:bodyPr>
          <a:lstStyle>
            <a:lvl1pPr marL="0" marR="0" indent="0" algn="l" defTabSz="914400" rtl="0" eaLnBrk="1" fontAlgn="auto" latinLnBrk="0" hangingPunct="1">
              <a:lnSpc>
                <a:spcPct val="100000"/>
              </a:lnSpc>
              <a:spcBef>
                <a:spcPts val="0"/>
              </a:spcBef>
              <a:spcAft>
                <a:spcPts val="0"/>
              </a:spcAft>
              <a:buClr>
                <a:srgbClr val="1F842F"/>
              </a:buClr>
              <a:buSzTx/>
              <a:buFont typeface="Arial" panose="020B0604020202020204" pitchFamily="34" charset="0"/>
              <a:buNone/>
              <a:tabLst/>
              <a:defRPr sz="2000" b="1">
                <a:solidFill>
                  <a:schemeClr val="tx1"/>
                </a:solidFill>
              </a:defRPr>
            </a:lvl1pPr>
          </a:lstStyle>
          <a:p>
            <a:pPr marL="0" marR="0" lvl="0" indent="0" algn="l" defTabSz="914400" rtl="0" eaLnBrk="1" fontAlgn="auto" latinLnBrk="0" hangingPunct="1">
              <a:lnSpc>
                <a:spcPct val="100000"/>
              </a:lnSpc>
              <a:spcBef>
                <a:spcPts val="600"/>
              </a:spcBef>
              <a:spcAft>
                <a:spcPts val="800"/>
              </a:spcAft>
              <a:buClr>
                <a:srgbClr val="1F842F"/>
              </a:buClr>
              <a:buSzTx/>
              <a:buFont typeface="Arial" panose="020B0604020202020204" pitchFamily="34" charset="0"/>
              <a:buNone/>
              <a:tabLst/>
              <a:defRPr/>
            </a:pPr>
            <a:r>
              <a:rPr lang="en-US"/>
              <a:t>Sidebar title</a:t>
            </a:r>
          </a:p>
        </p:txBody>
      </p:sp>
      <p:sp>
        <p:nvSpPr>
          <p:cNvPr id="9" name="Text Placeholder 4">
            <a:extLst>
              <a:ext uri="{FF2B5EF4-FFF2-40B4-BE49-F238E27FC236}">
                <a16:creationId xmlns:a16="http://schemas.microsoft.com/office/drawing/2014/main" id="{A5E7A804-84FA-3D4C-9EAE-D3853488EBFD}"/>
              </a:ext>
            </a:extLst>
          </p:cNvPr>
          <p:cNvSpPr>
            <a:spLocks noGrp="1"/>
          </p:cNvSpPr>
          <p:nvPr>
            <p:ph type="body" sz="quarter" idx="14"/>
          </p:nvPr>
        </p:nvSpPr>
        <p:spPr>
          <a:xfrm>
            <a:off x="8289404" y="3150527"/>
            <a:ext cx="3134810" cy="2208552"/>
          </a:xfrm>
          <a:noFill/>
        </p:spPr>
        <p:txBody>
          <a:bodyPr lIns="0" tIns="0" rIns="0" bIns="0">
            <a:noAutofit/>
          </a:bodyPr>
          <a:lstStyle>
            <a:lvl1pPr marL="0" indent="0">
              <a:spcBef>
                <a:spcPts val="0"/>
              </a:spcBef>
              <a:spcAft>
                <a:spcPts val="1200"/>
              </a:spcAft>
              <a:buClr>
                <a:srgbClr val="0A5A8C"/>
              </a:buClr>
              <a:buFont typeface="+mj-lt"/>
              <a:buNone/>
              <a:defRPr sz="1600"/>
            </a:lvl1pPr>
          </a:lstStyle>
          <a:p>
            <a:pPr lvl="0"/>
            <a:r>
              <a:rPr lang="en-US"/>
              <a:t>Click to edit Master text styles</a:t>
            </a:r>
          </a:p>
        </p:txBody>
      </p:sp>
      <p:sp>
        <p:nvSpPr>
          <p:cNvPr id="11" name="Round Single Corner Rectangle 10">
            <a:extLst>
              <a:ext uri="{FF2B5EF4-FFF2-40B4-BE49-F238E27FC236}">
                <a16:creationId xmlns:a16="http://schemas.microsoft.com/office/drawing/2014/main" id="{90BBA3F6-428D-8541-999E-E65F16A9AADD}"/>
              </a:ext>
            </a:extLst>
          </p:cNvPr>
          <p:cNvSpPr/>
          <p:nvPr userDrawn="1"/>
        </p:nvSpPr>
        <p:spPr>
          <a:xfrm rot="10800000" flipH="1">
            <a:off x="7338807" y="2218762"/>
            <a:ext cx="706055" cy="722337"/>
          </a:xfrm>
          <a:prstGeom prst="round1Rect">
            <a:avLst>
              <a:gd name="adj" fmla="val 26156"/>
            </a:avLst>
          </a:prstGeom>
          <a:solidFill>
            <a:srgbClr val="E8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2" name="Rectangle 11">
            <a:extLst>
              <a:ext uri="{FF2B5EF4-FFF2-40B4-BE49-F238E27FC236}">
                <a16:creationId xmlns:a16="http://schemas.microsoft.com/office/drawing/2014/main" id="{00D40F88-5E78-D64E-83E9-71F67EE3A772}"/>
              </a:ext>
            </a:extLst>
          </p:cNvPr>
          <p:cNvSpPr/>
          <p:nvPr userDrawn="1"/>
        </p:nvSpPr>
        <p:spPr>
          <a:xfrm>
            <a:off x="7344137" y="1834957"/>
            <a:ext cx="4847863" cy="100228"/>
          </a:xfrm>
          <a:prstGeom prst="rect">
            <a:avLst/>
          </a:prstGeom>
          <a:solidFill>
            <a:srgbClr val="E8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3" name="Slide Number Placeholder 5">
            <a:extLst>
              <a:ext uri="{FF2B5EF4-FFF2-40B4-BE49-F238E27FC236}">
                <a16:creationId xmlns:a16="http://schemas.microsoft.com/office/drawing/2014/main" id="{E7AA9579-88B5-BD4D-97CD-183C8D0FF136}"/>
              </a:ext>
            </a:extLst>
          </p:cNvPr>
          <p:cNvSpPr>
            <a:spLocks noGrp="1"/>
          </p:cNvSpPr>
          <p:nvPr>
            <p:ph type="sldNum" sz="quarter" idx="12"/>
          </p:nvPr>
        </p:nvSpPr>
        <p:spPr>
          <a:xfrm>
            <a:off x="8845391" y="6104082"/>
            <a:ext cx="2800753" cy="365125"/>
          </a:xfrm>
        </p:spPr>
        <p:txBody>
          <a:bodyPr/>
          <a:lstStyle/>
          <a:p>
            <a:fld id="{ACB29EB7-82B4-5341-B0E4-1AC3B5901151}" type="slidenum">
              <a:rPr lang="en-US" smtClean="0"/>
              <a:t>‹#›</a:t>
            </a:fld>
            <a:endParaRPr lang="en-US"/>
          </a:p>
        </p:txBody>
      </p:sp>
      <p:cxnSp>
        <p:nvCxnSpPr>
          <p:cNvPr id="16" name="Straight Connector 15">
            <a:extLst>
              <a:ext uri="{FF2B5EF4-FFF2-40B4-BE49-F238E27FC236}">
                <a16:creationId xmlns:a16="http://schemas.microsoft.com/office/drawing/2014/main" id="{B5A85644-E2AC-4942-88B4-7E4F53782BB7}"/>
              </a:ext>
            </a:extLst>
          </p:cNvPr>
          <p:cNvCxnSpPr/>
          <p:nvPr userDrawn="1"/>
        </p:nvCxnSpPr>
        <p:spPr>
          <a:xfrm>
            <a:off x="545855" y="1382755"/>
            <a:ext cx="11100289"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02253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itle with image">
    <p:bg>
      <p:bgPr>
        <a:solidFill>
          <a:schemeClr val="accent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E43392A8-39E4-3E44-83DC-598920090C7B}"/>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b="62722"/>
          <a:stretch/>
        </p:blipFill>
        <p:spPr>
          <a:xfrm rot="900000">
            <a:off x="-8252693" y="1955999"/>
            <a:ext cx="17305491" cy="6451202"/>
          </a:xfrm>
          <a:prstGeom prst="rect">
            <a:avLst/>
          </a:prstGeom>
        </p:spPr>
      </p:pic>
      <p:sp>
        <p:nvSpPr>
          <p:cNvPr id="8" name="Rectangle 7">
            <a:extLst>
              <a:ext uri="{FF2B5EF4-FFF2-40B4-BE49-F238E27FC236}">
                <a16:creationId xmlns:a16="http://schemas.microsoft.com/office/drawing/2014/main" id="{DD3CEA1C-6C5B-1B45-AF29-28EEDA22FE44}"/>
              </a:ext>
            </a:extLst>
          </p:cNvPr>
          <p:cNvSpPr/>
          <p:nvPr userDrawn="1"/>
        </p:nvSpPr>
        <p:spPr>
          <a:xfrm>
            <a:off x="0" y="5259978"/>
            <a:ext cx="12192000" cy="1598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616491" y="1271014"/>
            <a:ext cx="5479510" cy="2246811"/>
          </a:xfrm>
        </p:spPr>
        <p:txBody>
          <a:bodyPr lIns="0" tIns="0" rIns="0" bIns="0" anchor="b" anchorCtr="0">
            <a:noAutofit/>
          </a:bodyPr>
          <a:lstStyle>
            <a:lvl1pPr>
              <a:defRPr sz="5000" b="0">
                <a:solidFill>
                  <a:schemeClr val="bg1"/>
                </a:solidFill>
              </a:defRPr>
            </a:lvl1pPr>
          </a:lstStyle>
          <a:p>
            <a:r>
              <a:rPr lang="en-US"/>
              <a:t>Click to edit Master title style </a:t>
            </a:r>
          </a:p>
        </p:txBody>
      </p:sp>
      <p:pic>
        <p:nvPicPr>
          <p:cNvPr id="9" name="Graphic 8">
            <a:extLst>
              <a:ext uri="{FF2B5EF4-FFF2-40B4-BE49-F238E27FC236}">
                <a16:creationId xmlns:a16="http://schemas.microsoft.com/office/drawing/2014/main" id="{5C00454C-C7EB-5C48-BC8F-E0A004A49B8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83141" y="5581325"/>
            <a:ext cx="2736310" cy="865670"/>
          </a:xfrm>
          <a:prstGeom prst="rect">
            <a:avLst/>
          </a:prstGeom>
        </p:spPr>
      </p:pic>
      <p:sp>
        <p:nvSpPr>
          <p:cNvPr id="10" name="TextBox 9">
            <a:extLst>
              <a:ext uri="{FF2B5EF4-FFF2-40B4-BE49-F238E27FC236}">
                <a16:creationId xmlns:a16="http://schemas.microsoft.com/office/drawing/2014/main" id="{D1AAB91A-D360-9D44-885A-0FFCA7C9528A}"/>
              </a:ext>
            </a:extLst>
          </p:cNvPr>
          <p:cNvSpPr txBox="1"/>
          <p:nvPr userDrawn="1"/>
        </p:nvSpPr>
        <p:spPr>
          <a:xfrm>
            <a:off x="10653294" y="5903595"/>
            <a:ext cx="1138653" cy="276999"/>
          </a:xfrm>
          <a:prstGeom prst="rect">
            <a:avLst/>
          </a:prstGeom>
          <a:noFill/>
        </p:spPr>
        <p:txBody>
          <a:bodyPr wrap="square" rtlCol="0">
            <a:spAutoFit/>
          </a:bodyPr>
          <a:lstStyle/>
          <a:p>
            <a:r>
              <a:rPr lang="en-US" sz="1200" b="1">
                <a:solidFill>
                  <a:schemeClr val="tx1"/>
                </a:solidFill>
                <a:latin typeface="Arial" panose="020B0604020202020204" pitchFamily="34" charset="0"/>
                <a:cs typeface="Arial" panose="020B0604020202020204" pitchFamily="34" charset="0"/>
              </a:rPr>
              <a:t>nashp.org</a:t>
            </a:r>
          </a:p>
        </p:txBody>
      </p:sp>
      <p:sp>
        <p:nvSpPr>
          <p:cNvPr id="11" name="Content Placeholder 2">
            <a:extLst>
              <a:ext uri="{FF2B5EF4-FFF2-40B4-BE49-F238E27FC236}">
                <a16:creationId xmlns:a16="http://schemas.microsoft.com/office/drawing/2014/main" id="{0DB6490E-2129-D04B-8521-4EFC11253414}"/>
              </a:ext>
            </a:extLst>
          </p:cNvPr>
          <p:cNvSpPr>
            <a:spLocks noGrp="1"/>
          </p:cNvSpPr>
          <p:nvPr>
            <p:ph idx="1"/>
          </p:nvPr>
        </p:nvSpPr>
        <p:spPr>
          <a:xfrm>
            <a:off x="616491" y="3697220"/>
            <a:ext cx="5479510" cy="979555"/>
          </a:xfrm>
        </p:spPr>
        <p:txBody>
          <a:bodyPr lIns="0" tIns="0" rIns="0" bIns="0"/>
          <a:lstStyle>
            <a:lvl1pPr marL="0" indent="0">
              <a:buNone/>
              <a:defRPr>
                <a:solidFill>
                  <a:schemeClr val="bg1"/>
                </a:solidFill>
              </a:defRPr>
            </a:lvl1pPr>
          </a:lstStyle>
          <a:p>
            <a:pPr lvl="0"/>
            <a:r>
              <a:rPr lang="en-US"/>
              <a:t>Click to edit Master text styles</a:t>
            </a:r>
          </a:p>
        </p:txBody>
      </p:sp>
      <p:sp>
        <p:nvSpPr>
          <p:cNvPr id="13" name="Rectangle 12">
            <a:extLst>
              <a:ext uri="{FF2B5EF4-FFF2-40B4-BE49-F238E27FC236}">
                <a16:creationId xmlns:a16="http://schemas.microsoft.com/office/drawing/2014/main" id="{4362A7B3-86E6-4347-99F4-6072E1129301}"/>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15967605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3_Bas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p:txBody>
          <a:bodyPr lIns="0" anchor="b" anchorCtr="0"/>
          <a:lstStyle>
            <a:lvl1pPr>
              <a:defRPr b="0"/>
            </a:lvl1pPr>
          </a:lstStyle>
          <a:p>
            <a:r>
              <a:rPr lang="en-US"/>
              <a:t>Click to edit Master title style </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8F32F67-E712-8342-A392-548452ADD272}"/>
              </a:ext>
            </a:extLst>
          </p:cNvPr>
          <p:cNvSpPr>
            <a:spLocks noGrp="1"/>
          </p:cNvSpPr>
          <p:nvPr>
            <p:ph type="sldNum" sz="quarter" idx="12"/>
          </p:nvPr>
        </p:nvSpPr>
        <p:spPr/>
        <p:txBody>
          <a:bodyPr/>
          <a:lstStyle/>
          <a:p>
            <a:fld id="{ACB29EB7-82B4-5341-B0E4-1AC3B5901151}" type="slidenum">
              <a:rPr lang="en-US" smtClean="0"/>
              <a:t>‹#›</a:t>
            </a:fld>
            <a:endParaRPr lang="en-US"/>
          </a:p>
        </p:txBody>
      </p:sp>
      <p:sp>
        <p:nvSpPr>
          <p:cNvPr id="8" name="Rectangle 7">
            <a:extLst>
              <a:ext uri="{FF2B5EF4-FFF2-40B4-BE49-F238E27FC236}">
                <a16:creationId xmlns:a16="http://schemas.microsoft.com/office/drawing/2014/main" id="{DD3CEA1C-6C5B-1B45-AF29-28EEDA22FE44}"/>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cxnSp>
        <p:nvCxnSpPr>
          <p:cNvPr id="9" name="Straight Connector 8">
            <a:extLst>
              <a:ext uri="{FF2B5EF4-FFF2-40B4-BE49-F238E27FC236}">
                <a16:creationId xmlns:a16="http://schemas.microsoft.com/office/drawing/2014/main" id="{BB1952B3-2B32-4440-BA7C-1996F4C60A30}"/>
              </a:ext>
            </a:extLst>
          </p:cNvPr>
          <p:cNvCxnSpPr/>
          <p:nvPr userDrawn="1"/>
        </p:nvCxnSpPr>
        <p:spPr>
          <a:xfrm>
            <a:off x="545855" y="1382755"/>
            <a:ext cx="11100289"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3348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p:txBody>
          <a:bodyPr lIns="0"/>
          <a:lstStyle>
            <a:lvl1pPr>
              <a:defRPr b="0"/>
            </a:lvl1pPr>
          </a:lstStyle>
          <a:p>
            <a:r>
              <a:rPr lang="en-US"/>
              <a:t>Click to edit Master title style </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6" y="1834957"/>
            <a:ext cx="5349516"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8F32F67-E712-8342-A392-548452ADD272}"/>
              </a:ext>
            </a:extLst>
          </p:cNvPr>
          <p:cNvSpPr>
            <a:spLocks noGrp="1"/>
          </p:cNvSpPr>
          <p:nvPr>
            <p:ph type="sldNum" sz="quarter" idx="12"/>
          </p:nvPr>
        </p:nvSpPr>
        <p:spPr/>
        <p:txBody>
          <a:bodyPr/>
          <a:lstStyle/>
          <a:p>
            <a:fld id="{ACB29EB7-82B4-5341-B0E4-1AC3B5901151}" type="slidenum">
              <a:rPr lang="en-US" smtClean="0"/>
              <a:t>‹#›</a:t>
            </a:fld>
            <a:endParaRPr lang="en-US"/>
          </a:p>
        </p:txBody>
      </p:sp>
      <p:sp>
        <p:nvSpPr>
          <p:cNvPr id="7" name="Content Placeholder 2">
            <a:extLst>
              <a:ext uri="{FF2B5EF4-FFF2-40B4-BE49-F238E27FC236}">
                <a16:creationId xmlns:a16="http://schemas.microsoft.com/office/drawing/2014/main" id="{FC4A15B7-1B33-714A-AE7C-2E91A85B4A32}"/>
              </a:ext>
            </a:extLst>
          </p:cNvPr>
          <p:cNvSpPr>
            <a:spLocks noGrp="1"/>
          </p:cNvSpPr>
          <p:nvPr>
            <p:ph idx="13"/>
          </p:nvPr>
        </p:nvSpPr>
        <p:spPr>
          <a:xfrm>
            <a:off x="6296628" y="1834957"/>
            <a:ext cx="5349516"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4CFAE727-2BD4-8148-808B-65EDC5E77BB8}"/>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cxnSp>
        <p:nvCxnSpPr>
          <p:cNvPr id="8" name="Straight Connector 7">
            <a:extLst>
              <a:ext uri="{FF2B5EF4-FFF2-40B4-BE49-F238E27FC236}">
                <a16:creationId xmlns:a16="http://schemas.microsoft.com/office/drawing/2014/main" id="{D2406FC5-CAF3-FB4E-9D53-7639F715CB2C}"/>
              </a:ext>
            </a:extLst>
          </p:cNvPr>
          <p:cNvCxnSpPr/>
          <p:nvPr userDrawn="1"/>
        </p:nvCxnSpPr>
        <p:spPr>
          <a:xfrm>
            <a:off x="545855" y="1382755"/>
            <a:ext cx="11100289"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1037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_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897C-73FE-E64D-9A14-64EB0A1F1C81}"/>
              </a:ext>
            </a:extLst>
          </p:cNvPr>
          <p:cNvSpPr>
            <a:spLocks noGrp="1"/>
          </p:cNvSpPr>
          <p:nvPr>
            <p:ph type="title"/>
          </p:nvPr>
        </p:nvSpPr>
        <p:spPr>
          <a:xfrm>
            <a:off x="545856" y="194013"/>
            <a:ext cx="5002456" cy="1662122"/>
          </a:xfrm>
        </p:spPr>
        <p:txBody>
          <a:bodyPr lIns="0" anchor="b" anchorCtr="0">
            <a:normAutofit/>
          </a:bodyPr>
          <a:lstStyle>
            <a:lvl1pPr>
              <a:defRPr sz="3500" b="0"/>
            </a:lvl1pPr>
          </a:lstStyle>
          <a:p>
            <a:r>
              <a:rPr lang="en-US"/>
              <a:t>Click to edit Master title style</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6" y="2325610"/>
            <a:ext cx="5002456" cy="35487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D3CEA1C-6C5B-1B45-AF29-28EEDA22FE44}"/>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 name="Picture Placeholder 4">
            <a:extLst>
              <a:ext uri="{FF2B5EF4-FFF2-40B4-BE49-F238E27FC236}">
                <a16:creationId xmlns:a16="http://schemas.microsoft.com/office/drawing/2014/main" id="{41F0913A-3E3E-1C42-9A06-DF3A849C5C9E}"/>
              </a:ext>
            </a:extLst>
          </p:cNvPr>
          <p:cNvSpPr>
            <a:spLocks noGrp="1"/>
          </p:cNvSpPr>
          <p:nvPr>
            <p:ph type="pic" sz="quarter" idx="10"/>
          </p:nvPr>
        </p:nvSpPr>
        <p:spPr>
          <a:xfrm>
            <a:off x="6096000" y="0"/>
            <a:ext cx="6096001" cy="6741666"/>
          </a:xfrm>
          <a:solidFill>
            <a:schemeClr val="bg1">
              <a:lumMod val="75000"/>
            </a:schemeClr>
          </a:solidFill>
        </p:spPr>
        <p:txBody>
          <a:bodyPr/>
          <a:lstStyle/>
          <a:p>
            <a:endParaRPr lang="en-US"/>
          </a:p>
        </p:txBody>
      </p:sp>
      <p:cxnSp>
        <p:nvCxnSpPr>
          <p:cNvPr id="7" name="Straight Connector 6">
            <a:extLst>
              <a:ext uri="{FF2B5EF4-FFF2-40B4-BE49-F238E27FC236}">
                <a16:creationId xmlns:a16="http://schemas.microsoft.com/office/drawing/2014/main" id="{ED0E0E2B-ECE5-0742-B1A5-28664F0E72E6}"/>
              </a:ext>
            </a:extLst>
          </p:cNvPr>
          <p:cNvCxnSpPr>
            <a:cxnSpLocks/>
          </p:cNvCxnSpPr>
          <p:nvPr userDrawn="1"/>
        </p:nvCxnSpPr>
        <p:spPr>
          <a:xfrm>
            <a:off x="545855" y="1873408"/>
            <a:ext cx="500245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4793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_Sidebar">
    <p:spTree>
      <p:nvGrpSpPr>
        <p:cNvPr id="1" name=""/>
        <p:cNvGrpSpPr/>
        <p:nvPr/>
      </p:nvGrpSpPr>
      <p:grpSpPr>
        <a:xfrm>
          <a:off x="0" y="0"/>
          <a:ext cx="0" cy="0"/>
          <a:chOff x="0" y="0"/>
          <a:chExt cx="0" cy="0"/>
        </a:xfrm>
      </p:grpSpPr>
      <p:sp>
        <p:nvSpPr>
          <p:cNvPr id="10" name="Round Single Corner Rectangle 9">
            <a:extLst>
              <a:ext uri="{FF2B5EF4-FFF2-40B4-BE49-F238E27FC236}">
                <a16:creationId xmlns:a16="http://schemas.microsoft.com/office/drawing/2014/main" id="{F4DC03F8-374A-4949-A70A-22986A398444}"/>
              </a:ext>
            </a:extLst>
          </p:cNvPr>
          <p:cNvSpPr/>
          <p:nvPr userDrawn="1"/>
        </p:nvSpPr>
        <p:spPr>
          <a:xfrm rot="10800000">
            <a:off x="7338806" y="1945590"/>
            <a:ext cx="4853194" cy="3825063"/>
          </a:xfrm>
          <a:prstGeom prst="round1Rect">
            <a:avLst>
              <a:gd name="adj" fmla="val 7949"/>
            </a:avLst>
          </a:prstGeom>
          <a:solidFill>
            <a:srgbClr val="FE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545855" y="374456"/>
            <a:ext cx="11100289" cy="1001429"/>
          </a:xfrm>
        </p:spPr>
        <p:txBody>
          <a:bodyPr lIns="0"/>
          <a:lstStyle>
            <a:lvl1pPr>
              <a:defRPr b="0"/>
            </a:lvl1pPr>
          </a:lstStyle>
          <a:p>
            <a:r>
              <a:rPr lang="en-US"/>
              <a:t>Click to edit Master title style </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5" y="1834957"/>
            <a:ext cx="6163145"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D3CEA1C-6C5B-1B45-AF29-28EEDA22FE44}"/>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7" name="Text Placeholder 4">
            <a:extLst>
              <a:ext uri="{FF2B5EF4-FFF2-40B4-BE49-F238E27FC236}">
                <a16:creationId xmlns:a16="http://schemas.microsoft.com/office/drawing/2014/main" id="{751D30ED-AD52-9B41-8C2E-97A4CF81254A}"/>
              </a:ext>
            </a:extLst>
          </p:cNvPr>
          <p:cNvSpPr>
            <a:spLocks noGrp="1"/>
          </p:cNvSpPr>
          <p:nvPr>
            <p:ph type="body" sz="quarter" idx="13" hasCustomPrompt="1"/>
          </p:nvPr>
        </p:nvSpPr>
        <p:spPr>
          <a:xfrm>
            <a:off x="8295341" y="2218762"/>
            <a:ext cx="3128915" cy="775209"/>
          </a:xfrm>
          <a:noFill/>
        </p:spPr>
        <p:txBody>
          <a:bodyPr lIns="0" tIns="0" rIns="0" bIns="0" anchor="t" anchorCtr="0">
            <a:noAutofit/>
          </a:bodyPr>
          <a:lstStyle>
            <a:lvl1pPr marL="0" marR="0" indent="0" algn="l" defTabSz="914400" rtl="0" eaLnBrk="1" fontAlgn="auto" latinLnBrk="0" hangingPunct="1">
              <a:lnSpc>
                <a:spcPct val="100000"/>
              </a:lnSpc>
              <a:spcBef>
                <a:spcPts val="0"/>
              </a:spcBef>
              <a:spcAft>
                <a:spcPts val="0"/>
              </a:spcAft>
              <a:buClr>
                <a:srgbClr val="1F842F"/>
              </a:buClr>
              <a:buSzTx/>
              <a:buFont typeface="Arial" panose="020B0604020202020204" pitchFamily="34" charset="0"/>
              <a:buNone/>
              <a:tabLst/>
              <a:defRPr sz="2000" b="1">
                <a:solidFill>
                  <a:schemeClr val="tx1"/>
                </a:solidFill>
              </a:defRPr>
            </a:lvl1pPr>
          </a:lstStyle>
          <a:p>
            <a:pPr marL="0" marR="0" lvl="0" indent="0" algn="l" defTabSz="914400" rtl="0" eaLnBrk="1" fontAlgn="auto" latinLnBrk="0" hangingPunct="1">
              <a:lnSpc>
                <a:spcPct val="100000"/>
              </a:lnSpc>
              <a:spcBef>
                <a:spcPts val="600"/>
              </a:spcBef>
              <a:spcAft>
                <a:spcPts val="800"/>
              </a:spcAft>
              <a:buClr>
                <a:srgbClr val="1F842F"/>
              </a:buClr>
              <a:buSzTx/>
              <a:buFont typeface="Arial" panose="020B0604020202020204" pitchFamily="34" charset="0"/>
              <a:buNone/>
              <a:tabLst/>
              <a:defRPr/>
            </a:pPr>
            <a:r>
              <a:rPr lang="en-US"/>
              <a:t>Sidebar title</a:t>
            </a:r>
          </a:p>
        </p:txBody>
      </p:sp>
      <p:sp>
        <p:nvSpPr>
          <p:cNvPr id="9" name="Text Placeholder 4">
            <a:extLst>
              <a:ext uri="{FF2B5EF4-FFF2-40B4-BE49-F238E27FC236}">
                <a16:creationId xmlns:a16="http://schemas.microsoft.com/office/drawing/2014/main" id="{A5E7A804-84FA-3D4C-9EAE-D3853488EBFD}"/>
              </a:ext>
            </a:extLst>
          </p:cNvPr>
          <p:cNvSpPr>
            <a:spLocks noGrp="1"/>
          </p:cNvSpPr>
          <p:nvPr>
            <p:ph type="body" sz="quarter" idx="14"/>
          </p:nvPr>
        </p:nvSpPr>
        <p:spPr>
          <a:xfrm>
            <a:off x="8289404" y="3150527"/>
            <a:ext cx="3134810" cy="2208552"/>
          </a:xfrm>
          <a:noFill/>
        </p:spPr>
        <p:txBody>
          <a:bodyPr lIns="0" tIns="0" rIns="0" bIns="0">
            <a:noAutofit/>
          </a:bodyPr>
          <a:lstStyle>
            <a:lvl1pPr marL="0" indent="0">
              <a:spcBef>
                <a:spcPts val="0"/>
              </a:spcBef>
              <a:spcAft>
                <a:spcPts val="1200"/>
              </a:spcAft>
              <a:buClr>
                <a:srgbClr val="0A5A8C"/>
              </a:buClr>
              <a:buFont typeface="+mj-lt"/>
              <a:buNone/>
              <a:defRPr sz="1600"/>
            </a:lvl1pPr>
          </a:lstStyle>
          <a:p>
            <a:pPr lvl="0"/>
            <a:r>
              <a:rPr lang="en-US"/>
              <a:t>Click to edit Master text styles</a:t>
            </a:r>
          </a:p>
        </p:txBody>
      </p:sp>
      <p:sp>
        <p:nvSpPr>
          <p:cNvPr id="11" name="Round Single Corner Rectangle 10">
            <a:extLst>
              <a:ext uri="{FF2B5EF4-FFF2-40B4-BE49-F238E27FC236}">
                <a16:creationId xmlns:a16="http://schemas.microsoft.com/office/drawing/2014/main" id="{90BBA3F6-428D-8541-999E-E65F16A9AADD}"/>
              </a:ext>
            </a:extLst>
          </p:cNvPr>
          <p:cNvSpPr/>
          <p:nvPr userDrawn="1"/>
        </p:nvSpPr>
        <p:spPr>
          <a:xfrm rot="10800000" flipH="1">
            <a:off x="7338807" y="2218762"/>
            <a:ext cx="706055" cy="722337"/>
          </a:xfrm>
          <a:prstGeom prst="round1Rect">
            <a:avLst>
              <a:gd name="adj" fmla="val 26156"/>
            </a:avLst>
          </a:prstGeom>
          <a:solidFill>
            <a:srgbClr val="E8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2" name="Rectangle 11">
            <a:extLst>
              <a:ext uri="{FF2B5EF4-FFF2-40B4-BE49-F238E27FC236}">
                <a16:creationId xmlns:a16="http://schemas.microsoft.com/office/drawing/2014/main" id="{00D40F88-5E78-D64E-83E9-71F67EE3A772}"/>
              </a:ext>
            </a:extLst>
          </p:cNvPr>
          <p:cNvSpPr/>
          <p:nvPr userDrawn="1"/>
        </p:nvSpPr>
        <p:spPr>
          <a:xfrm>
            <a:off x="7344137" y="1834957"/>
            <a:ext cx="4847863" cy="100228"/>
          </a:xfrm>
          <a:prstGeom prst="rect">
            <a:avLst/>
          </a:prstGeom>
          <a:solidFill>
            <a:srgbClr val="E8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3" name="Slide Number Placeholder 5">
            <a:extLst>
              <a:ext uri="{FF2B5EF4-FFF2-40B4-BE49-F238E27FC236}">
                <a16:creationId xmlns:a16="http://schemas.microsoft.com/office/drawing/2014/main" id="{E7AA9579-88B5-BD4D-97CD-183C8D0FF136}"/>
              </a:ext>
            </a:extLst>
          </p:cNvPr>
          <p:cNvSpPr>
            <a:spLocks noGrp="1"/>
          </p:cNvSpPr>
          <p:nvPr>
            <p:ph type="sldNum" sz="quarter" idx="12"/>
          </p:nvPr>
        </p:nvSpPr>
        <p:spPr>
          <a:xfrm>
            <a:off x="8845391" y="6104082"/>
            <a:ext cx="2800753" cy="365125"/>
          </a:xfrm>
        </p:spPr>
        <p:txBody>
          <a:bodyPr/>
          <a:lstStyle/>
          <a:p>
            <a:fld id="{ACB29EB7-82B4-5341-B0E4-1AC3B5901151}" type="slidenum">
              <a:rPr lang="en-US" smtClean="0"/>
              <a:t>‹#›</a:t>
            </a:fld>
            <a:endParaRPr lang="en-US"/>
          </a:p>
        </p:txBody>
      </p:sp>
      <p:cxnSp>
        <p:nvCxnSpPr>
          <p:cNvPr id="16" name="Straight Connector 15">
            <a:extLst>
              <a:ext uri="{FF2B5EF4-FFF2-40B4-BE49-F238E27FC236}">
                <a16:creationId xmlns:a16="http://schemas.microsoft.com/office/drawing/2014/main" id="{B5A85644-E2AC-4942-88B4-7E4F53782BB7}"/>
              </a:ext>
            </a:extLst>
          </p:cNvPr>
          <p:cNvCxnSpPr/>
          <p:nvPr userDrawn="1"/>
        </p:nvCxnSpPr>
        <p:spPr>
          <a:xfrm>
            <a:off x="545855" y="1382755"/>
            <a:ext cx="11100289"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02253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Graphic and Call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AC090B3-74F2-9049-B366-8B18BB3AEB8C}"/>
              </a:ext>
            </a:extLst>
          </p:cNvPr>
          <p:cNvSpPr/>
          <p:nvPr userDrawn="1"/>
        </p:nvSpPr>
        <p:spPr>
          <a:xfrm>
            <a:off x="7694340" y="0"/>
            <a:ext cx="4497657" cy="6713038"/>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5045897C-73FE-E64D-9A14-64EB0A1F1C81}"/>
              </a:ext>
            </a:extLst>
          </p:cNvPr>
          <p:cNvSpPr>
            <a:spLocks noGrp="1"/>
          </p:cNvSpPr>
          <p:nvPr>
            <p:ph type="title"/>
          </p:nvPr>
        </p:nvSpPr>
        <p:spPr>
          <a:xfrm>
            <a:off x="8307658" y="512956"/>
            <a:ext cx="3338485" cy="5285678"/>
          </a:xfrm>
        </p:spPr>
        <p:txBody>
          <a:bodyPr lIns="0" anchor="ctr" anchorCtr="0">
            <a:normAutofit/>
          </a:bodyPr>
          <a:lstStyle>
            <a:lvl1pPr>
              <a:defRPr sz="2800" b="1"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Rectangle 7">
            <a:extLst>
              <a:ext uri="{FF2B5EF4-FFF2-40B4-BE49-F238E27FC236}">
                <a16:creationId xmlns:a16="http://schemas.microsoft.com/office/drawing/2014/main" id="{DD3CEA1C-6C5B-1B45-AF29-28EEDA22FE44}"/>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3" name="Slide Number Placeholder 5">
            <a:extLst>
              <a:ext uri="{FF2B5EF4-FFF2-40B4-BE49-F238E27FC236}">
                <a16:creationId xmlns:a16="http://schemas.microsoft.com/office/drawing/2014/main" id="{E7AA9579-88B5-BD4D-97CD-183C8D0FF136}"/>
              </a:ext>
            </a:extLst>
          </p:cNvPr>
          <p:cNvSpPr>
            <a:spLocks noGrp="1"/>
          </p:cNvSpPr>
          <p:nvPr>
            <p:ph type="sldNum" sz="quarter" idx="12"/>
          </p:nvPr>
        </p:nvSpPr>
        <p:spPr>
          <a:xfrm>
            <a:off x="8845391" y="6104082"/>
            <a:ext cx="2800753" cy="365125"/>
          </a:xfrm>
        </p:spPr>
        <p:txBody>
          <a:bodyPr/>
          <a:lstStyle>
            <a:lvl1pPr>
              <a:defRPr>
                <a:solidFill>
                  <a:schemeClr val="bg1"/>
                </a:solidFill>
              </a:defRPr>
            </a:lvl1pPr>
          </a:lstStyle>
          <a:p>
            <a:fld id="{ACB29EB7-82B4-5341-B0E4-1AC3B5901151}" type="slidenum">
              <a:rPr lang="en-US" smtClean="0"/>
              <a:pPr/>
              <a:t>‹#›</a:t>
            </a:fld>
            <a:endParaRPr lang="en-US"/>
          </a:p>
        </p:txBody>
      </p:sp>
      <p:pic>
        <p:nvPicPr>
          <p:cNvPr id="15" name="Graphic 14">
            <a:extLst>
              <a:ext uri="{FF2B5EF4-FFF2-40B4-BE49-F238E27FC236}">
                <a16:creationId xmlns:a16="http://schemas.microsoft.com/office/drawing/2014/main" id="{B9743015-21C3-624E-B682-076050BF2C28}"/>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4078" t="4982" r="33262" b="83876"/>
          <a:stretch/>
        </p:blipFill>
        <p:spPr>
          <a:xfrm rot="16200000">
            <a:off x="5486933" y="2197326"/>
            <a:ext cx="6700819" cy="2286000"/>
          </a:xfrm>
          <a:prstGeom prst="rect">
            <a:avLst/>
          </a:prstGeom>
        </p:spPr>
      </p:pic>
      <p:sp>
        <p:nvSpPr>
          <p:cNvPr id="17" name="Picture Placeholder 4">
            <a:extLst>
              <a:ext uri="{FF2B5EF4-FFF2-40B4-BE49-F238E27FC236}">
                <a16:creationId xmlns:a16="http://schemas.microsoft.com/office/drawing/2014/main" id="{A8A20C99-CD08-5643-9B54-D875947747A4}"/>
              </a:ext>
            </a:extLst>
          </p:cNvPr>
          <p:cNvSpPr>
            <a:spLocks noGrp="1"/>
          </p:cNvSpPr>
          <p:nvPr>
            <p:ph type="pic" sz="quarter" idx="10" hasCustomPrompt="1"/>
          </p:nvPr>
        </p:nvSpPr>
        <p:spPr>
          <a:xfrm>
            <a:off x="442332" y="512956"/>
            <a:ext cx="6805961" cy="5174166"/>
          </a:xfrm>
          <a:solidFill>
            <a:schemeClr val="bg1">
              <a:lumMod val="75000"/>
            </a:schemeClr>
          </a:solidFill>
        </p:spPr>
        <p:txBody>
          <a:bodyPr/>
          <a:lstStyle/>
          <a:p>
            <a:r>
              <a:rPr lang="en-US"/>
              <a:t>Add graphic</a:t>
            </a:r>
          </a:p>
        </p:txBody>
      </p:sp>
    </p:spTree>
    <p:extLst>
      <p:ext uri="{BB962C8B-B14F-4D97-AF65-F5344CB8AC3E}">
        <p14:creationId xmlns:p14="http://schemas.microsoft.com/office/powerpoint/2010/main" val="15064250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8_Basic - Header Soli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4DF1EC-C5F0-2C49-AF2C-6AE3EC8C353C}"/>
              </a:ext>
            </a:extLst>
          </p:cNvPr>
          <p:cNvSpPr/>
          <p:nvPr userDrawn="1"/>
        </p:nvSpPr>
        <p:spPr>
          <a:xfrm>
            <a:off x="-1" y="-1"/>
            <a:ext cx="12192000" cy="1603575"/>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9" name="Graphic 8">
            <a:extLst>
              <a:ext uri="{FF2B5EF4-FFF2-40B4-BE49-F238E27FC236}">
                <a16:creationId xmlns:a16="http://schemas.microsoft.com/office/drawing/2014/main" id="{0DECE67C-61DA-4540-AEF2-C6481E3D68A7}"/>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8754" t="7130" b="83604"/>
          <a:stretch/>
        </p:blipFill>
        <p:spPr>
          <a:xfrm rot="10800000">
            <a:off x="1593015" y="0"/>
            <a:ext cx="10598983" cy="1603574"/>
          </a:xfrm>
          <a:prstGeom prst="rect">
            <a:avLst/>
          </a:prstGeom>
        </p:spPr>
      </p:pic>
      <p:sp>
        <p:nvSpPr>
          <p:cNvPr id="2" name="Title 1">
            <a:extLst>
              <a:ext uri="{FF2B5EF4-FFF2-40B4-BE49-F238E27FC236}">
                <a16:creationId xmlns:a16="http://schemas.microsoft.com/office/drawing/2014/main" id="{5045897C-73FE-E64D-9A14-64EB0A1F1C81}"/>
              </a:ext>
            </a:extLst>
          </p:cNvPr>
          <p:cNvSpPr>
            <a:spLocks noGrp="1"/>
          </p:cNvSpPr>
          <p:nvPr>
            <p:ph type="title"/>
          </p:nvPr>
        </p:nvSpPr>
        <p:spPr>
          <a:xfrm>
            <a:off x="545855" y="200722"/>
            <a:ext cx="11100289" cy="1171469"/>
          </a:xfrm>
        </p:spPr>
        <p:txBody>
          <a:bodyPr lIns="0" anchor="b" anchorCtr="0"/>
          <a:lstStyle>
            <a:lvl1pPr>
              <a:defRPr b="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8F32F67-E712-8342-A392-548452ADD272}"/>
              </a:ext>
            </a:extLst>
          </p:cNvPr>
          <p:cNvSpPr>
            <a:spLocks noGrp="1"/>
          </p:cNvSpPr>
          <p:nvPr>
            <p:ph type="sldNum" sz="quarter" idx="12"/>
          </p:nvPr>
        </p:nvSpPr>
        <p:spPr/>
        <p:txBody>
          <a:bodyPr/>
          <a:lstStyle/>
          <a:p>
            <a:fld id="{ACB29EB7-82B4-5341-B0E4-1AC3B5901151}" type="slidenum">
              <a:rPr lang="en-US" smtClean="0"/>
              <a:t>‹#›</a:t>
            </a:fld>
            <a:endParaRPr lang="en-US"/>
          </a:p>
        </p:txBody>
      </p:sp>
      <p:sp>
        <p:nvSpPr>
          <p:cNvPr id="13" name="Rectangle 12">
            <a:extLst>
              <a:ext uri="{FF2B5EF4-FFF2-40B4-BE49-F238E27FC236}">
                <a16:creationId xmlns:a16="http://schemas.microsoft.com/office/drawing/2014/main" id="{49B9A071-C527-C44E-BD34-478C355131AD}"/>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26224162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9_Two Column - Header Soli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6" y="1834957"/>
            <a:ext cx="5349516"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8F32F67-E712-8342-A392-548452ADD272}"/>
              </a:ext>
            </a:extLst>
          </p:cNvPr>
          <p:cNvSpPr>
            <a:spLocks noGrp="1"/>
          </p:cNvSpPr>
          <p:nvPr>
            <p:ph type="sldNum" sz="quarter" idx="12"/>
          </p:nvPr>
        </p:nvSpPr>
        <p:spPr/>
        <p:txBody>
          <a:bodyPr/>
          <a:lstStyle/>
          <a:p>
            <a:fld id="{ACB29EB7-82B4-5341-B0E4-1AC3B5901151}" type="slidenum">
              <a:rPr lang="en-US" smtClean="0"/>
              <a:t>‹#›</a:t>
            </a:fld>
            <a:endParaRPr lang="en-US"/>
          </a:p>
        </p:txBody>
      </p:sp>
      <p:sp>
        <p:nvSpPr>
          <p:cNvPr id="7" name="Content Placeholder 2">
            <a:extLst>
              <a:ext uri="{FF2B5EF4-FFF2-40B4-BE49-F238E27FC236}">
                <a16:creationId xmlns:a16="http://schemas.microsoft.com/office/drawing/2014/main" id="{FC4A15B7-1B33-714A-AE7C-2E91A85B4A32}"/>
              </a:ext>
            </a:extLst>
          </p:cNvPr>
          <p:cNvSpPr>
            <a:spLocks noGrp="1"/>
          </p:cNvSpPr>
          <p:nvPr>
            <p:ph idx="13"/>
          </p:nvPr>
        </p:nvSpPr>
        <p:spPr>
          <a:xfrm>
            <a:off x="6296628" y="1834957"/>
            <a:ext cx="5349516"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2C9131AB-095D-B348-8872-24C29EE931D5}"/>
              </a:ext>
            </a:extLst>
          </p:cNvPr>
          <p:cNvSpPr/>
          <p:nvPr userDrawn="1"/>
        </p:nvSpPr>
        <p:spPr>
          <a:xfrm>
            <a:off x="-1" y="-1"/>
            <a:ext cx="12192000" cy="1603575"/>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0" name="Graphic 9">
            <a:extLst>
              <a:ext uri="{FF2B5EF4-FFF2-40B4-BE49-F238E27FC236}">
                <a16:creationId xmlns:a16="http://schemas.microsoft.com/office/drawing/2014/main" id="{B28D84D2-7F04-D443-9641-948927BE61DB}"/>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8754" t="7130" b="83604"/>
          <a:stretch/>
        </p:blipFill>
        <p:spPr>
          <a:xfrm rot="10800000">
            <a:off x="1593015" y="0"/>
            <a:ext cx="10598983" cy="1603574"/>
          </a:xfrm>
          <a:prstGeom prst="rect">
            <a:avLst/>
          </a:prstGeom>
        </p:spPr>
      </p:pic>
      <p:sp>
        <p:nvSpPr>
          <p:cNvPr id="11" name="Title 1">
            <a:extLst>
              <a:ext uri="{FF2B5EF4-FFF2-40B4-BE49-F238E27FC236}">
                <a16:creationId xmlns:a16="http://schemas.microsoft.com/office/drawing/2014/main" id="{390B902D-EFC4-7D4A-AEEE-DEA32CAFB634}"/>
              </a:ext>
            </a:extLst>
          </p:cNvPr>
          <p:cNvSpPr>
            <a:spLocks noGrp="1"/>
          </p:cNvSpPr>
          <p:nvPr>
            <p:ph type="title"/>
          </p:nvPr>
        </p:nvSpPr>
        <p:spPr>
          <a:xfrm>
            <a:off x="545855" y="200722"/>
            <a:ext cx="11100289" cy="1171469"/>
          </a:xfrm>
        </p:spPr>
        <p:txBody>
          <a:bodyPr lIns="0" anchor="b" anchorCtr="0"/>
          <a:lstStyle>
            <a:lvl1pPr>
              <a:defRPr b="0">
                <a:solidFill>
                  <a:schemeClr val="bg1"/>
                </a:solidFill>
              </a:defRPr>
            </a:lvl1pPr>
          </a:lstStyle>
          <a:p>
            <a:r>
              <a:rPr lang="en-US"/>
              <a:t>Click to edit Master title style</a:t>
            </a:r>
          </a:p>
        </p:txBody>
      </p:sp>
      <p:sp>
        <p:nvSpPr>
          <p:cNvPr id="12" name="Rectangle 11">
            <a:extLst>
              <a:ext uri="{FF2B5EF4-FFF2-40B4-BE49-F238E27FC236}">
                <a16:creationId xmlns:a16="http://schemas.microsoft.com/office/drawing/2014/main" id="{16A35A61-EC07-054E-9F3C-ED8FD42FA690}"/>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37483169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0_Image Right - Header Soli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6" y="2303306"/>
            <a:ext cx="5002456" cy="3361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DDB3DD6D-4025-524C-AE02-D36A27137E44}"/>
              </a:ext>
            </a:extLst>
          </p:cNvPr>
          <p:cNvSpPr/>
          <p:nvPr userDrawn="1"/>
        </p:nvSpPr>
        <p:spPr>
          <a:xfrm>
            <a:off x="0" y="0"/>
            <a:ext cx="12192000" cy="2071923"/>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9" name="Title 1">
            <a:extLst>
              <a:ext uri="{FF2B5EF4-FFF2-40B4-BE49-F238E27FC236}">
                <a16:creationId xmlns:a16="http://schemas.microsoft.com/office/drawing/2014/main" id="{980CD2FC-F833-7846-8D70-742CB5E7B396}"/>
              </a:ext>
            </a:extLst>
          </p:cNvPr>
          <p:cNvSpPr>
            <a:spLocks noGrp="1"/>
          </p:cNvSpPr>
          <p:nvPr>
            <p:ph type="title" hasCustomPrompt="1"/>
          </p:nvPr>
        </p:nvSpPr>
        <p:spPr>
          <a:xfrm>
            <a:off x="545856" y="847490"/>
            <a:ext cx="5241628" cy="993050"/>
          </a:xfrm>
        </p:spPr>
        <p:txBody>
          <a:bodyPr lIns="0" anchor="b" anchorCtr="0"/>
          <a:lstStyle>
            <a:lvl1pPr>
              <a:defRPr b="0">
                <a:solidFill>
                  <a:schemeClr val="bg1"/>
                </a:solidFill>
              </a:defRPr>
            </a:lvl1pPr>
          </a:lstStyle>
          <a:p>
            <a:r>
              <a:rPr lang="en-US"/>
              <a:t>Click to edit Master title style </a:t>
            </a:r>
          </a:p>
        </p:txBody>
      </p:sp>
      <p:sp>
        <p:nvSpPr>
          <p:cNvPr id="10" name="Rectangle 9">
            <a:extLst>
              <a:ext uri="{FF2B5EF4-FFF2-40B4-BE49-F238E27FC236}">
                <a16:creationId xmlns:a16="http://schemas.microsoft.com/office/drawing/2014/main" id="{70D68D7A-D9B0-BC4C-9C48-54D5E4B7B8BB}"/>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 name="Picture Placeholder 4">
            <a:extLst>
              <a:ext uri="{FF2B5EF4-FFF2-40B4-BE49-F238E27FC236}">
                <a16:creationId xmlns:a16="http://schemas.microsoft.com/office/drawing/2014/main" id="{41F0913A-3E3E-1C42-9A06-DF3A849C5C9E}"/>
              </a:ext>
            </a:extLst>
          </p:cNvPr>
          <p:cNvSpPr>
            <a:spLocks noGrp="1"/>
          </p:cNvSpPr>
          <p:nvPr>
            <p:ph type="pic" sz="quarter" idx="10"/>
          </p:nvPr>
        </p:nvSpPr>
        <p:spPr>
          <a:xfrm>
            <a:off x="6096000" y="0"/>
            <a:ext cx="6096001" cy="6741666"/>
          </a:xfrm>
          <a:solidFill>
            <a:schemeClr val="bg1">
              <a:lumMod val="75000"/>
            </a:schemeClr>
          </a:solidFill>
        </p:spPr>
        <p:txBody>
          <a:bodyPr/>
          <a:lstStyle/>
          <a:p>
            <a:endParaRPr lang="en-US"/>
          </a:p>
        </p:txBody>
      </p:sp>
    </p:spTree>
    <p:extLst>
      <p:ext uri="{BB962C8B-B14F-4D97-AF65-F5344CB8AC3E}">
        <p14:creationId xmlns:p14="http://schemas.microsoft.com/office/powerpoint/2010/main" val="37272579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1_Sidebar - Header Solid">
    <p:spTree>
      <p:nvGrpSpPr>
        <p:cNvPr id="1" name=""/>
        <p:cNvGrpSpPr/>
        <p:nvPr/>
      </p:nvGrpSpPr>
      <p:grpSpPr>
        <a:xfrm>
          <a:off x="0" y="0"/>
          <a:ext cx="0" cy="0"/>
          <a:chOff x="0" y="0"/>
          <a:chExt cx="0" cy="0"/>
        </a:xfrm>
      </p:grpSpPr>
      <p:sp>
        <p:nvSpPr>
          <p:cNvPr id="10" name="Round Single Corner Rectangle 9">
            <a:extLst>
              <a:ext uri="{FF2B5EF4-FFF2-40B4-BE49-F238E27FC236}">
                <a16:creationId xmlns:a16="http://schemas.microsoft.com/office/drawing/2014/main" id="{F4DC03F8-374A-4949-A70A-22986A398444}"/>
              </a:ext>
            </a:extLst>
          </p:cNvPr>
          <p:cNvSpPr/>
          <p:nvPr userDrawn="1"/>
        </p:nvSpPr>
        <p:spPr>
          <a:xfrm rot="10800000">
            <a:off x="7338806" y="1945590"/>
            <a:ext cx="4853194" cy="3825063"/>
          </a:xfrm>
          <a:prstGeom prst="round1Rect">
            <a:avLst>
              <a:gd name="adj" fmla="val 7949"/>
            </a:avLst>
          </a:prstGeom>
          <a:solidFill>
            <a:srgbClr val="FE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5" y="1834957"/>
            <a:ext cx="6163145"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751D30ED-AD52-9B41-8C2E-97A4CF81254A}"/>
              </a:ext>
            </a:extLst>
          </p:cNvPr>
          <p:cNvSpPr>
            <a:spLocks noGrp="1"/>
          </p:cNvSpPr>
          <p:nvPr>
            <p:ph type="body" sz="quarter" idx="13" hasCustomPrompt="1"/>
          </p:nvPr>
        </p:nvSpPr>
        <p:spPr>
          <a:xfrm>
            <a:off x="8295341" y="2218762"/>
            <a:ext cx="3128915" cy="775209"/>
          </a:xfrm>
          <a:noFill/>
        </p:spPr>
        <p:txBody>
          <a:bodyPr lIns="0" tIns="0" rIns="0" bIns="0" anchor="t" anchorCtr="0">
            <a:noAutofit/>
          </a:bodyPr>
          <a:lstStyle>
            <a:lvl1pPr marL="0" marR="0" indent="0" algn="l" defTabSz="914400" rtl="0" eaLnBrk="1" fontAlgn="auto" latinLnBrk="0" hangingPunct="1">
              <a:lnSpc>
                <a:spcPct val="100000"/>
              </a:lnSpc>
              <a:spcBef>
                <a:spcPts val="0"/>
              </a:spcBef>
              <a:spcAft>
                <a:spcPts val="0"/>
              </a:spcAft>
              <a:buClr>
                <a:srgbClr val="1F842F"/>
              </a:buClr>
              <a:buSzTx/>
              <a:buFont typeface="Arial" panose="020B0604020202020204" pitchFamily="34" charset="0"/>
              <a:buNone/>
              <a:tabLst/>
              <a:defRPr sz="2000" b="1">
                <a:solidFill>
                  <a:schemeClr val="tx1"/>
                </a:solidFill>
              </a:defRPr>
            </a:lvl1pPr>
          </a:lstStyle>
          <a:p>
            <a:pPr marL="0" marR="0" lvl="0" indent="0" algn="l" defTabSz="914400" rtl="0" eaLnBrk="1" fontAlgn="auto" latinLnBrk="0" hangingPunct="1">
              <a:lnSpc>
                <a:spcPct val="100000"/>
              </a:lnSpc>
              <a:spcBef>
                <a:spcPts val="600"/>
              </a:spcBef>
              <a:spcAft>
                <a:spcPts val="800"/>
              </a:spcAft>
              <a:buClr>
                <a:srgbClr val="1F842F"/>
              </a:buClr>
              <a:buSzTx/>
              <a:buFont typeface="Arial" panose="020B0604020202020204" pitchFamily="34" charset="0"/>
              <a:buNone/>
              <a:tabLst/>
              <a:defRPr/>
            </a:pPr>
            <a:r>
              <a:rPr lang="en-US"/>
              <a:t>Sidebar title</a:t>
            </a:r>
          </a:p>
        </p:txBody>
      </p:sp>
      <p:sp>
        <p:nvSpPr>
          <p:cNvPr id="9" name="Text Placeholder 4">
            <a:extLst>
              <a:ext uri="{FF2B5EF4-FFF2-40B4-BE49-F238E27FC236}">
                <a16:creationId xmlns:a16="http://schemas.microsoft.com/office/drawing/2014/main" id="{A5E7A804-84FA-3D4C-9EAE-D3853488EBFD}"/>
              </a:ext>
            </a:extLst>
          </p:cNvPr>
          <p:cNvSpPr>
            <a:spLocks noGrp="1"/>
          </p:cNvSpPr>
          <p:nvPr>
            <p:ph type="body" sz="quarter" idx="14"/>
          </p:nvPr>
        </p:nvSpPr>
        <p:spPr>
          <a:xfrm>
            <a:off x="8289404" y="3150527"/>
            <a:ext cx="3134810" cy="2208552"/>
          </a:xfrm>
          <a:noFill/>
        </p:spPr>
        <p:txBody>
          <a:bodyPr lIns="0" tIns="0" rIns="0" bIns="0">
            <a:noAutofit/>
          </a:bodyPr>
          <a:lstStyle>
            <a:lvl1pPr marL="0" indent="0">
              <a:spcBef>
                <a:spcPts val="0"/>
              </a:spcBef>
              <a:spcAft>
                <a:spcPts val="1200"/>
              </a:spcAft>
              <a:buClr>
                <a:srgbClr val="0A5A8C"/>
              </a:buClr>
              <a:buFont typeface="+mj-lt"/>
              <a:buNone/>
              <a:defRPr sz="1600"/>
            </a:lvl1pPr>
          </a:lstStyle>
          <a:p>
            <a:pPr lvl="0"/>
            <a:r>
              <a:rPr lang="en-US"/>
              <a:t>Click to edit Master text styles</a:t>
            </a:r>
          </a:p>
        </p:txBody>
      </p:sp>
      <p:sp>
        <p:nvSpPr>
          <p:cNvPr id="11" name="Round Single Corner Rectangle 10">
            <a:extLst>
              <a:ext uri="{FF2B5EF4-FFF2-40B4-BE49-F238E27FC236}">
                <a16:creationId xmlns:a16="http://schemas.microsoft.com/office/drawing/2014/main" id="{90BBA3F6-428D-8541-999E-E65F16A9AADD}"/>
              </a:ext>
            </a:extLst>
          </p:cNvPr>
          <p:cNvSpPr/>
          <p:nvPr userDrawn="1"/>
        </p:nvSpPr>
        <p:spPr>
          <a:xfrm rot="10800000" flipH="1">
            <a:off x="7338807" y="2218762"/>
            <a:ext cx="706055" cy="722337"/>
          </a:xfrm>
          <a:prstGeom prst="round1Rect">
            <a:avLst>
              <a:gd name="adj" fmla="val 26156"/>
            </a:avLst>
          </a:prstGeom>
          <a:solidFill>
            <a:srgbClr val="E8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2" name="Rectangle 11">
            <a:extLst>
              <a:ext uri="{FF2B5EF4-FFF2-40B4-BE49-F238E27FC236}">
                <a16:creationId xmlns:a16="http://schemas.microsoft.com/office/drawing/2014/main" id="{00D40F88-5E78-D64E-83E9-71F67EE3A772}"/>
              </a:ext>
            </a:extLst>
          </p:cNvPr>
          <p:cNvSpPr/>
          <p:nvPr userDrawn="1"/>
        </p:nvSpPr>
        <p:spPr>
          <a:xfrm>
            <a:off x="7344137" y="1834957"/>
            <a:ext cx="4847863" cy="100228"/>
          </a:xfrm>
          <a:prstGeom prst="rect">
            <a:avLst/>
          </a:prstGeom>
          <a:solidFill>
            <a:srgbClr val="E8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3" name="Slide Number Placeholder 5">
            <a:extLst>
              <a:ext uri="{FF2B5EF4-FFF2-40B4-BE49-F238E27FC236}">
                <a16:creationId xmlns:a16="http://schemas.microsoft.com/office/drawing/2014/main" id="{E7AA9579-88B5-BD4D-97CD-183C8D0FF136}"/>
              </a:ext>
            </a:extLst>
          </p:cNvPr>
          <p:cNvSpPr>
            <a:spLocks noGrp="1"/>
          </p:cNvSpPr>
          <p:nvPr>
            <p:ph type="sldNum" sz="quarter" idx="12"/>
          </p:nvPr>
        </p:nvSpPr>
        <p:spPr>
          <a:xfrm>
            <a:off x="8845391" y="6104082"/>
            <a:ext cx="2800753" cy="365125"/>
          </a:xfrm>
        </p:spPr>
        <p:txBody>
          <a:bodyPr/>
          <a:lstStyle/>
          <a:p>
            <a:fld id="{ACB29EB7-82B4-5341-B0E4-1AC3B5901151}" type="slidenum">
              <a:rPr lang="en-US" smtClean="0"/>
              <a:t>‹#›</a:t>
            </a:fld>
            <a:endParaRPr lang="en-US"/>
          </a:p>
        </p:txBody>
      </p:sp>
      <p:sp>
        <p:nvSpPr>
          <p:cNvPr id="14" name="Rectangle 13">
            <a:extLst>
              <a:ext uri="{FF2B5EF4-FFF2-40B4-BE49-F238E27FC236}">
                <a16:creationId xmlns:a16="http://schemas.microsoft.com/office/drawing/2014/main" id="{74531B25-93C9-BB4C-B3EF-DD4DCE2EEFDD}"/>
              </a:ext>
            </a:extLst>
          </p:cNvPr>
          <p:cNvSpPr/>
          <p:nvPr userDrawn="1"/>
        </p:nvSpPr>
        <p:spPr>
          <a:xfrm>
            <a:off x="-1" y="-1"/>
            <a:ext cx="12192000" cy="1603575"/>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5" name="Graphic 14">
            <a:extLst>
              <a:ext uri="{FF2B5EF4-FFF2-40B4-BE49-F238E27FC236}">
                <a16:creationId xmlns:a16="http://schemas.microsoft.com/office/drawing/2014/main" id="{E6CE982F-F5DF-BF40-ADDA-85468FBC574D}"/>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8754" t="7130" b="83604"/>
          <a:stretch/>
        </p:blipFill>
        <p:spPr>
          <a:xfrm rot="10800000">
            <a:off x="1593015" y="0"/>
            <a:ext cx="10598983" cy="1603574"/>
          </a:xfrm>
          <a:prstGeom prst="rect">
            <a:avLst/>
          </a:prstGeom>
        </p:spPr>
      </p:pic>
      <p:sp>
        <p:nvSpPr>
          <p:cNvPr id="16" name="Title 1">
            <a:extLst>
              <a:ext uri="{FF2B5EF4-FFF2-40B4-BE49-F238E27FC236}">
                <a16:creationId xmlns:a16="http://schemas.microsoft.com/office/drawing/2014/main" id="{F797B0FB-FE38-9D45-8C57-D038E350A4E8}"/>
              </a:ext>
            </a:extLst>
          </p:cNvPr>
          <p:cNvSpPr>
            <a:spLocks noGrp="1"/>
          </p:cNvSpPr>
          <p:nvPr>
            <p:ph type="title"/>
          </p:nvPr>
        </p:nvSpPr>
        <p:spPr>
          <a:xfrm>
            <a:off x="545855" y="200722"/>
            <a:ext cx="11100289" cy="1171469"/>
          </a:xfrm>
        </p:spPr>
        <p:txBody>
          <a:bodyPr lIns="0" anchor="b" anchorCtr="0"/>
          <a:lstStyle>
            <a:lvl1pPr>
              <a:defRPr b="0">
                <a:solidFill>
                  <a:schemeClr val="bg1"/>
                </a:solidFill>
              </a:defRPr>
            </a:lvl1pPr>
          </a:lstStyle>
          <a:p>
            <a:r>
              <a:rPr lang="en-US"/>
              <a:t>Click to edit Master title style</a:t>
            </a:r>
          </a:p>
        </p:txBody>
      </p:sp>
      <p:sp>
        <p:nvSpPr>
          <p:cNvPr id="17" name="Rectangle 16">
            <a:extLst>
              <a:ext uri="{FF2B5EF4-FFF2-40B4-BE49-F238E27FC236}">
                <a16:creationId xmlns:a16="http://schemas.microsoft.com/office/drawing/2014/main" id="{C303A798-BACC-5B46-A64C-DF2E5373B41B}"/>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375642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Graphic and Call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AC090B3-74F2-9049-B366-8B18BB3AEB8C}"/>
              </a:ext>
            </a:extLst>
          </p:cNvPr>
          <p:cNvSpPr/>
          <p:nvPr userDrawn="1"/>
        </p:nvSpPr>
        <p:spPr>
          <a:xfrm>
            <a:off x="7694340" y="0"/>
            <a:ext cx="4497657" cy="6713038"/>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5045897C-73FE-E64D-9A14-64EB0A1F1C81}"/>
              </a:ext>
            </a:extLst>
          </p:cNvPr>
          <p:cNvSpPr>
            <a:spLocks noGrp="1"/>
          </p:cNvSpPr>
          <p:nvPr>
            <p:ph type="title"/>
          </p:nvPr>
        </p:nvSpPr>
        <p:spPr>
          <a:xfrm>
            <a:off x="8307658" y="512956"/>
            <a:ext cx="3338485" cy="5285678"/>
          </a:xfrm>
        </p:spPr>
        <p:txBody>
          <a:bodyPr lIns="0" anchor="ctr" anchorCtr="0">
            <a:normAutofit/>
          </a:bodyPr>
          <a:lstStyle>
            <a:lvl1pPr>
              <a:defRPr sz="2800" b="1"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Rectangle 7">
            <a:extLst>
              <a:ext uri="{FF2B5EF4-FFF2-40B4-BE49-F238E27FC236}">
                <a16:creationId xmlns:a16="http://schemas.microsoft.com/office/drawing/2014/main" id="{DD3CEA1C-6C5B-1B45-AF29-28EEDA22FE44}"/>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3" name="Slide Number Placeholder 5">
            <a:extLst>
              <a:ext uri="{FF2B5EF4-FFF2-40B4-BE49-F238E27FC236}">
                <a16:creationId xmlns:a16="http://schemas.microsoft.com/office/drawing/2014/main" id="{E7AA9579-88B5-BD4D-97CD-183C8D0FF136}"/>
              </a:ext>
            </a:extLst>
          </p:cNvPr>
          <p:cNvSpPr>
            <a:spLocks noGrp="1"/>
          </p:cNvSpPr>
          <p:nvPr>
            <p:ph type="sldNum" sz="quarter" idx="12"/>
          </p:nvPr>
        </p:nvSpPr>
        <p:spPr>
          <a:xfrm>
            <a:off x="8845391" y="6104082"/>
            <a:ext cx="2800753" cy="365125"/>
          </a:xfrm>
        </p:spPr>
        <p:txBody>
          <a:bodyPr/>
          <a:lstStyle>
            <a:lvl1pPr>
              <a:defRPr>
                <a:solidFill>
                  <a:schemeClr val="bg1"/>
                </a:solidFill>
              </a:defRPr>
            </a:lvl1pPr>
          </a:lstStyle>
          <a:p>
            <a:fld id="{ACB29EB7-82B4-5341-B0E4-1AC3B5901151}" type="slidenum">
              <a:rPr lang="en-US" smtClean="0"/>
              <a:pPr/>
              <a:t>‹#›</a:t>
            </a:fld>
            <a:endParaRPr lang="en-US"/>
          </a:p>
        </p:txBody>
      </p:sp>
      <p:pic>
        <p:nvPicPr>
          <p:cNvPr id="15" name="Graphic 14">
            <a:extLst>
              <a:ext uri="{FF2B5EF4-FFF2-40B4-BE49-F238E27FC236}">
                <a16:creationId xmlns:a16="http://schemas.microsoft.com/office/drawing/2014/main" id="{B9743015-21C3-624E-B682-076050BF2C28}"/>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4078" t="4982" r="33262" b="83876"/>
          <a:stretch/>
        </p:blipFill>
        <p:spPr>
          <a:xfrm rot="16200000">
            <a:off x="5486933" y="2197326"/>
            <a:ext cx="6700819" cy="2286000"/>
          </a:xfrm>
          <a:prstGeom prst="rect">
            <a:avLst/>
          </a:prstGeom>
        </p:spPr>
      </p:pic>
      <p:sp>
        <p:nvSpPr>
          <p:cNvPr id="17" name="Picture Placeholder 4">
            <a:extLst>
              <a:ext uri="{FF2B5EF4-FFF2-40B4-BE49-F238E27FC236}">
                <a16:creationId xmlns:a16="http://schemas.microsoft.com/office/drawing/2014/main" id="{A8A20C99-CD08-5643-9B54-D875947747A4}"/>
              </a:ext>
            </a:extLst>
          </p:cNvPr>
          <p:cNvSpPr>
            <a:spLocks noGrp="1"/>
          </p:cNvSpPr>
          <p:nvPr>
            <p:ph type="pic" sz="quarter" idx="10" hasCustomPrompt="1"/>
          </p:nvPr>
        </p:nvSpPr>
        <p:spPr>
          <a:xfrm>
            <a:off x="442332" y="512956"/>
            <a:ext cx="6805961" cy="5174166"/>
          </a:xfrm>
          <a:solidFill>
            <a:schemeClr val="bg1">
              <a:lumMod val="75000"/>
            </a:schemeClr>
          </a:solidFill>
        </p:spPr>
        <p:txBody>
          <a:bodyPr/>
          <a:lstStyle/>
          <a:p>
            <a:r>
              <a:rPr lang="en-US"/>
              <a:t>Add graphic</a:t>
            </a:r>
          </a:p>
        </p:txBody>
      </p:sp>
    </p:spTree>
    <p:extLst>
      <p:ext uri="{BB962C8B-B14F-4D97-AF65-F5344CB8AC3E}">
        <p14:creationId xmlns:p14="http://schemas.microsoft.com/office/powerpoint/2010/main" val="15064250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2_Three Par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4918BA8-A950-8B47-8B1C-A47CD97E06AB}"/>
              </a:ext>
            </a:extLst>
          </p:cNvPr>
          <p:cNvSpPr>
            <a:spLocks noGrp="1"/>
          </p:cNvSpPr>
          <p:nvPr>
            <p:ph type="body" sz="quarter" idx="13" hasCustomPrompt="1"/>
          </p:nvPr>
        </p:nvSpPr>
        <p:spPr>
          <a:xfrm>
            <a:off x="0" y="1038"/>
            <a:ext cx="4094795" cy="2361234"/>
          </a:xfrm>
          <a:solidFill>
            <a:srgbClr val="0A5A8C"/>
          </a:solidFill>
        </p:spPr>
        <p:txBody>
          <a:bodyPr lIns="365760" tIns="822960" rIns="365760" bIns="228600">
            <a:noAutofit/>
          </a:bodyPr>
          <a:lstStyle>
            <a:lvl1pPr marL="0" indent="0" algn="ctr">
              <a:spcBef>
                <a:spcPts val="600"/>
              </a:spcBef>
              <a:buNone/>
              <a:defRPr sz="2200" b="1" i="0">
                <a:solidFill>
                  <a:schemeClr val="bg1"/>
                </a:solidFill>
                <a:latin typeface="Arial Black" panose="020B0604020202020204" pitchFamily="34" charset="0"/>
                <a:cs typeface="Arial Black" panose="020B0604020202020204" pitchFamily="34" charset="0"/>
              </a:defRPr>
            </a:lvl1pPr>
          </a:lstStyle>
          <a:p>
            <a:pPr lvl="0"/>
            <a:r>
              <a:rPr lang="en-US"/>
              <a:t>Title</a:t>
            </a:r>
          </a:p>
        </p:txBody>
      </p:sp>
      <p:sp>
        <p:nvSpPr>
          <p:cNvPr id="10" name="Text Placeholder 4">
            <a:extLst>
              <a:ext uri="{FF2B5EF4-FFF2-40B4-BE49-F238E27FC236}">
                <a16:creationId xmlns:a16="http://schemas.microsoft.com/office/drawing/2014/main" id="{75B26E4E-52BC-DA47-AE7B-89F2B7B724BC}"/>
              </a:ext>
            </a:extLst>
          </p:cNvPr>
          <p:cNvSpPr>
            <a:spLocks noGrp="1"/>
          </p:cNvSpPr>
          <p:nvPr>
            <p:ph type="body" sz="quarter" idx="14"/>
          </p:nvPr>
        </p:nvSpPr>
        <p:spPr>
          <a:xfrm>
            <a:off x="-7716" y="2361233"/>
            <a:ext cx="4102511" cy="4496767"/>
          </a:xfrm>
          <a:solidFill>
            <a:srgbClr val="E7EDF4"/>
          </a:solidFill>
        </p:spPr>
        <p:txBody>
          <a:bodyPr lIns="365760" tIns="365760" rIns="365760" bIns="365760">
            <a:noAutofit/>
          </a:bodyPr>
          <a:lstStyle>
            <a:lvl1pPr marL="274320" indent="-274320">
              <a:spcBef>
                <a:spcPts val="0"/>
              </a:spcBef>
              <a:spcAft>
                <a:spcPts val="1200"/>
              </a:spcAft>
              <a:buClr>
                <a:srgbClr val="0A5A8C"/>
              </a:buClr>
              <a:buFont typeface="+mj-lt"/>
              <a:buAutoNum type="arabicPeriod"/>
              <a:defRPr sz="1700"/>
            </a:lvl1pPr>
          </a:lstStyle>
          <a:p>
            <a:pPr lvl="0"/>
            <a:r>
              <a:rPr lang="en-US"/>
              <a:t>Click to edit Master text styles</a:t>
            </a:r>
          </a:p>
        </p:txBody>
      </p:sp>
      <p:sp>
        <p:nvSpPr>
          <p:cNvPr id="11" name="Text Placeholder 4">
            <a:extLst>
              <a:ext uri="{FF2B5EF4-FFF2-40B4-BE49-F238E27FC236}">
                <a16:creationId xmlns:a16="http://schemas.microsoft.com/office/drawing/2014/main" id="{05AC1461-A8B6-D44D-81B7-5CB538E5AC51}"/>
              </a:ext>
            </a:extLst>
          </p:cNvPr>
          <p:cNvSpPr>
            <a:spLocks noGrp="1"/>
          </p:cNvSpPr>
          <p:nvPr>
            <p:ph type="body" sz="quarter" idx="15" hasCustomPrompt="1"/>
          </p:nvPr>
        </p:nvSpPr>
        <p:spPr>
          <a:xfrm>
            <a:off x="4095195" y="1"/>
            <a:ext cx="4001609" cy="2361234"/>
          </a:xfrm>
          <a:solidFill>
            <a:srgbClr val="008FB9"/>
          </a:solidFill>
        </p:spPr>
        <p:txBody>
          <a:bodyPr lIns="365760" tIns="822960" rIns="365760" bIns="228600">
            <a:noAutofit/>
          </a:bodyPr>
          <a:lstStyle>
            <a:lvl1pPr marL="0" indent="0" algn="ctr">
              <a:spcBef>
                <a:spcPts val="600"/>
              </a:spcBef>
              <a:buNone/>
              <a:defRPr sz="2200" b="1" i="0">
                <a:solidFill>
                  <a:schemeClr val="bg1"/>
                </a:solidFill>
                <a:latin typeface="Arial Black" panose="020B0604020202020204" pitchFamily="34" charset="0"/>
                <a:cs typeface="Arial Black" panose="020B0604020202020204" pitchFamily="34" charset="0"/>
              </a:defRPr>
            </a:lvl1pPr>
          </a:lstStyle>
          <a:p>
            <a:pPr lvl="0"/>
            <a:r>
              <a:rPr lang="en-US"/>
              <a:t>Title</a:t>
            </a:r>
          </a:p>
        </p:txBody>
      </p:sp>
      <p:sp>
        <p:nvSpPr>
          <p:cNvPr id="12" name="Text Placeholder 4">
            <a:extLst>
              <a:ext uri="{FF2B5EF4-FFF2-40B4-BE49-F238E27FC236}">
                <a16:creationId xmlns:a16="http://schemas.microsoft.com/office/drawing/2014/main" id="{9C1EC430-2BBA-3B49-B8A7-560C52B8E249}"/>
              </a:ext>
            </a:extLst>
          </p:cNvPr>
          <p:cNvSpPr>
            <a:spLocks noGrp="1"/>
          </p:cNvSpPr>
          <p:nvPr>
            <p:ph type="body" sz="quarter" idx="16"/>
          </p:nvPr>
        </p:nvSpPr>
        <p:spPr>
          <a:xfrm>
            <a:off x="4087482" y="2361234"/>
            <a:ext cx="4009322" cy="4496767"/>
          </a:xfrm>
          <a:solidFill>
            <a:srgbClr val="EBF5F9"/>
          </a:solidFill>
        </p:spPr>
        <p:txBody>
          <a:bodyPr lIns="365760" tIns="365760" rIns="365760" bIns="365760">
            <a:noAutofit/>
          </a:bodyPr>
          <a:lstStyle>
            <a:lvl1pPr marL="274320" marR="0" indent="-274320" algn="l" defTabSz="914400" rtl="0" eaLnBrk="1" fontAlgn="auto" latinLnBrk="0" hangingPunct="1">
              <a:lnSpc>
                <a:spcPct val="100000"/>
              </a:lnSpc>
              <a:spcBef>
                <a:spcPts val="0"/>
              </a:spcBef>
              <a:spcAft>
                <a:spcPts val="1200"/>
              </a:spcAft>
              <a:buClr>
                <a:srgbClr val="008FB9"/>
              </a:buClr>
              <a:buSzTx/>
              <a:buFont typeface="+mj-lt"/>
              <a:buAutoNum type="arabicPeriod"/>
              <a:tabLst/>
              <a:defRPr sz="1700"/>
            </a:lvl1pPr>
          </a:lstStyle>
          <a:p>
            <a:pPr marL="182880" marR="0" lvl="0" indent="-274320" algn="l" defTabSz="914400" rtl="0" eaLnBrk="1" fontAlgn="auto" latinLnBrk="0" hangingPunct="1">
              <a:lnSpc>
                <a:spcPct val="100000"/>
              </a:lnSpc>
              <a:spcBef>
                <a:spcPts val="0"/>
              </a:spcBef>
              <a:spcAft>
                <a:spcPts val="600"/>
              </a:spcAft>
              <a:buClr>
                <a:schemeClr val="tx1"/>
              </a:buClr>
              <a:buSzTx/>
              <a:buFont typeface="+mj-lt"/>
              <a:buAutoNum type="arabicPeriod"/>
              <a:tabLst/>
              <a:defRPr/>
            </a:pPr>
            <a:r>
              <a:rPr lang="en-US"/>
              <a:t>Click to edit Master text styles</a:t>
            </a:r>
          </a:p>
        </p:txBody>
      </p:sp>
      <p:sp>
        <p:nvSpPr>
          <p:cNvPr id="13" name="Text Placeholder 4">
            <a:extLst>
              <a:ext uri="{FF2B5EF4-FFF2-40B4-BE49-F238E27FC236}">
                <a16:creationId xmlns:a16="http://schemas.microsoft.com/office/drawing/2014/main" id="{DE816B2C-4A5D-E449-ACC9-71FC51D6BFD7}"/>
              </a:ext>
            </a:extLst>
          </p:cNvPr>
          <p:cNvSpPr>
            <a:spLocks noGrp="1"/>
          </p:cNvSpPr>
          <p:nvPr>
            <p:ph type="body" sz="quarter" idx="17" hasCustomPrompt="1"/>
          </p:nvPr>
        </p:nvSpPr>
        <p:spPr>
          <a:xfrm>
            <a:off x="8096403" y="0"/>
            <a:ext cx="4087030" cy="2361234"/>
          </a:xfrm>
          <a:solidFill>
            <a:srgbClr val="E88603"/>
          </a:solidFill>
        </p:spPr>
        <p:txBody>
          <a:bodyPr lIns="365760" tIns="822960" rIns="365760" bIns="228600">
            <a:noAutofit/>
          </a:bodyPr>
          <a:lstStyle>
            <a:lvl1pPr marL="0" indent="0" algn="ctr">
              <a:spcBef>
                <a:spcPts val="600"/>
              </a:spcBef>
              <a:buNone/>
              <a:defRPr sz="2200" b="1" i="0">
                <a:solidFill>
                  <a:schemeClr val="bg1"/>
                </a:solidFill>
                <a:latin typeface="Arial Black" panose="020B0604020202020204" pitchFamily="34" charset="0"/>
                <a:cs typeface="Arial Black" panose="020B0604020202020204" pitchFamily="34" charset="0"/>
              </a:defRPr>
            </a:lvl1pPr>
          </a:lstStyle>
          <a:p>
            <a:pPr lvl="0"/>
            <a:r>
              <a:rPr lang="en-US"/>
              <a:t>Title</a:t>
            </a:r>
          </a:p>
        </p:txBody>
      </p:sp>
      <p:sp>
        <p:nvSpPr>
          <p:cNvPr id="14" name="Text Placeholder 4">
            <a:extLst>
              <a:ext uri="{FF2B5EF4-FFF2-40B4-BE49-F238E27FC236}">
                <a16:creationId xmlns:a16="http://schemas.microsoft.com/office/drawing/2014/main" id="{B2AFD8AB-CE05-E643-AA14-383E45E1E036}"/>
              </a:ext>
            </a:extLst>
          </p:cNvPr>
          <p:cNvSpPr>
            <a:spLocks noGrp="1"/>
          </p:cNvSpPr>
          <p:nvPr>
            <p:ph type="body" sz="quarter" idx="18"/>
          </p:nvPr>
        </p:nvSpPr>
        <p:spPr>
          <a:xfrm>
            <a:off x="8096804" y="2361233"/>
            <a:ext cx="4087030" cy="4496767"/>
          </a:xfrm>
          <a:solidFill>
            <a:srgbClr val="FEF5EC"/>
          </a:solidFill>
        </p:spPr>
        <p:txBody>
          <a:bodyPr lIns="365760" tIns="365760" rIns="365760" bIns="365760">
            <a:noAutofit/>
          </a:bodyPr>
          <a:lstStyle>
            <a:lvl1pPr marL="274320" indent="-274320">
              <a:spcBef>
                <a:spcPts val="0"/>
              </a:spcBef>
              <a:spcAft>
                <a:spcPts val="1200"/>
              </a:spcAft>
              <a:buClr>
                <a:srgbClr val="E88603"/>
              </a:buClr>
              <a:buFont typeface="+mj-lt"/>
              <a:buAutoNum type="arabicPeriod"/>
              <a:defRPr sz="1700"/>
            </a:lvl1pPr>
          </a:lstStyle>
          <a:p>
            <a:pPr lvl="0"/>
            <a:r>
              <a:rPr lang="en-US"/>
              <a:t>Click to edit Master text styles</a:t>
            </a:r>
          </a:p>
        </p:txBody>
      </p:sp>
    </p:spTree>
    <p:extLst>
      <p:ext uri="{BB962C8B-B14F-4D97-AF65-F5344CB8AC3E}">
        <p14:creationId xmlns:p14="http://schemas.microsoft.com/office/powerpoint/2010/main" val="38998263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3_Quote">
    <p:bg>
      <p:bgPr>
        <a:solidFill>
          <a:srgbClr val="1F842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1331089" y="1580775"/>
            <a:ext cx="10046825" cy="4345463"/>
          </a:xfrm>
        </p:spPr>
        <p:txBody>
          <a:bodyPr lIns="0" tIns="0" rIns="0" bIns="0" anchor="t" anchorCtr="0">
            <a:noAutofit/>
          </a:bodyPr>
          <a:lstStyle>
            <a:lvl1pPr>
              <a:lnSpc>
                <a:spcPct val="110000"/>
              </a:lnSpc>
              <a:spcAft>
                <a:spcPts val="800"/>
              </a:spcAft>
              <a:defRPr b="1" i="0">
                <a:solidFill>
                  <a:schemeClr val="bg1"/>
                </a:solidFill>
                <a:latin typeface="Arial Black" panose="020B0604020202020204" pitchFamily="34" charset="0"/>
                <a:cs typeface="Arial Black" panose="020B0604020202020204" pitchFamily="34" charset="0"/>
              </a:defRPr>
            </a:lvl1pPr>
          </a:lstStyle>
          <a:p>
            <a:r>
              <a:rPr lang="en-US"/>
              <a:t>Click to edit Master title style </a:t>
            </a:r>
          </a:p>
        </p:txBody>
      </p:sp>
      <p:sp>
        <p:nvSpPr>
          <p:cNvPr id="7" name="Round Single Corner Rectangle 6">
            <a:extLst>
              <a:ext uri="{FF2B5EF4-FFF2-40B4-BE49-F238E27FC236}">
                <a16:creationId xmlns:a16="http://schemas.microsoft.com/office/drawing/2014/main" id="{4B9CB909-430D-F249-9FB6-3447B4882778}"/>
              </a:ext>
            </a:extLst>
          </p:cNvPr>
          <p:cNvSpPr/>
          <p:nvPr userDrawn="1"/>
        </p:nvSpPr>
        <p:spPr>
          <a:xfrm rot="10800000" flipH="1">
            <a:off x="1" y="1580774"/>
            <a:ext cx="902824" cy="839040"/>
          </a:xfrm>
          <a:prstGeom prst="round1Rect">
            <a:avLst>
              <a:gd name="adj" fmla="val 271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9" name="TextBox 8">
            <a:extLst>
              <a:ext uri="{FF2B5EF4-FFF2-40B4-BE49-F238E27FC236}">
                <a16:creationId xmlns:a16="http://schemas.microsoft.com/office/drawing/2014/main" id="{83999E12-F5CA-C24F-B840-8C2BAADBDDAF}"/>
              </a:ext>
            </a:extLst>
          </p:cNvPr>
          <p:cNvSpPr txBox="1"/>
          <p:nvPr userDrawn="1"/>
        </p:nvSpPr>
        <p:spPr>
          <a:xfrm>
            <a:off x="139150" y="1486076"/>
            <a:ext cx="1273215" cy="1631216"/>
          </a:xfrm>
          <a:prstGeom prst="rect">
            <a:avLst/>
          </a:prstGeom>
          <a:noFill/>
        </p:spPr>
        <p:txBody>
          <a:bodyPr wrap="square" rtlCol="0">
            <a:spAutoFit/>
          </a:bodyPr>
          <a:lstStyle/>
          <a:p>
            <a:r>
              <a:rPr lang="en-US" sz="10000">
                <a:solidFill>
                  <a:srgbClr val="1F842F"/>
                </a:solidFill>
                <a:latin typeface="Arial" panose="020B0604020202020204" pitchFamily="34" charset="0"/>
                <a:cs typeface="Arial" panose="020B0604020202020204" pitchFamily="34" charset="0"/>
              </a:rPr>
              <a:t>“</a:t>
            </a:r>
          </a:p>
        </p:txBody>
      </p:sp>
      <p:pic>
        <p:nvPicPr>
          <p:cNvPr id="10" name="Graphic 9">
            <a:extLst>
              <a:ext uri="{FF2B5EF4-FFF2-40B4-BE49-F238E27FC236}">
                <a16:creationId xmlns:a16="http://schemas.microsoft.com/office/drawing/2014/main" id="{7811FDF3-3096-964C-B011-CA6A08E99B0B}"/>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16132" r="40609" b="78347"/>
          <a:stretch/>
        </p:blipFill>
        <p:spPr>
          <a:xfrm>
            <a:off x="4705815" y="3110809"/>
            <a:ext cx="7486186" cy="3747191"/>
          </a:xfrm>
          <a:prstGeom prst="rect">
            <a:avLst/>
          </a:prstGeom>
        </p:spPr>
      </p:pic>
      <p:sp>
        <p:nvSpPr>
          <p:cNvPr id="11" name="Rectangle 10">
            <a:extLst>
              <a:ext uri="{FF2B5EF4-FFF2-40B4-BE49-F238E27FC236}">
                <a16:creationId xmlns:a16="http://schemas.microsoft.com/office/drawing/2014/main" id="{E4EB0494-0133-1E4E-BA91-2150E8AADEB4}"/>
              </a:ext>
            </a:extLst>
          </p:cNvPr>
          <p:cNvSpPr/>
          <p:nvPr userDrawn="1"/>
        </p:nvSpPr>
        <p:spPr>
          <a:xfrm>
            <a:off x="0" y="6018960"/>
            <a:ext cx="2297151" cy="839041"/>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1F842F"/>
              </a:solidFill>
              <a:latin typeface="Arial" panose="020B0604020202020204" pitchFamily="34" charset="0"/>
            </a:endParaRPr>
          </a:p>
        </p:txBody>
      </p:sp>
    </p:spTree>
    <p:extLst>
      <p:ext uri="{BB962C8B-B14F-4D97-AF65-F5344CB8AC3E}">
        <p14:creationId xmlns:p14="http://schemas.microsoft.com/office/powerpoint/2010/main" val="42001084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4_Section Divi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3CEA1C-6C5B-1B45-AF29-28EEDA22FE44}"/>
              </a:ext>
            </a:extLst>
          </p:cNvPr>
          <p:cNvSpPr/>
          <p:nvPr userDrawn="1"/>
        </p:nvSpPr>
        <p:spPr>
          <a:xfrm>
            <a:off x="0" y="0"/>
            <a:ext cx="12192000" cy="6858002"/>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7" name="Graphic 16">
            <a:extLst>
              <a:ext uri="{FF2B5EF4-FFF2-40B4-BE49-F238E27FC236}">
                <a16:creationId xmlns:a16="http://schemas.microsoft.com/office/drawing/2014/main" id="{12408F34-A083-044D-AF37-A00545022B71}"/>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5126" b="69300"/>
          <a:stretch/>
        </p:blipFill>
        <p:spPr>
          <a:xfrm>
            <a:off x="0" y="1545220"/>
            <a:ext cx="11226764" cy="5312780"/>
          </a:xfrm>
          <a:prstGeom prst="rect">
            <a:avLst/>
          </a:prstGeom>
        </p:spPr>
      </p:pic>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833377" y="2325189"/>
            <a:ext cx="9891229" cy="2987591"/>
          </a:xfrm>
        </p:spPr>
        <p:txBody>
          <a:bodyPr lIns="0" tIns="0" rIns="0" bIns="0" anchor="b" anchorCtr="0">
            <a:normAutofit/>
          </a:bodyPr>
          <a:lstStyle>
            <a:lvl1pPr>
              <a:defRPr sz="5000" b="0">
                <a:solidFill>
                  <a:schemeClr val="bg1"/>
                </a:solidFill>
              </a:defRPr>
            </a:lvl1pPr>
          </a:lstStyle>
          <a:p>
            <a:r>
              <a:rPr lang="en-US"/>
              <a:t>Click to edit Master title style </a:t>
            </a:r>
          </a:p>
        </p:txBody>
      </p:sp>
      <p:pic>
        <p:nvPicPr>
          <p:cNvPr id="13" name="Graphic 12">
            <a:extLst>
              <a:ext uri="{FF2B5EF4-FFF2-40B4-BE49-F238E27FC236}">
                <a16:creationId xmlns:a16="http://schemas.microsoft.com/office/drawing/2014/main" id="{704AD494-E00B-C144-84A1-6B60187A5C63}"/>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33377" y="590507"/>
            <a:ext cx="1192523" cy="1192523"/>
          </a:xfrm>
          <a:prstGeom prst="rect">
            <a:avLst/>
          </a:prstGeom>
        </p:spPr>
      </p:pic>
    </p:spTree>
    <p:extLst>
      <p:ext uri="{BB962C8B-B14F-4D97-AF65-F5344CB8AC3E}">
        <p14:creationId xmlns:p14="http://schemas.microsoft.com/office/powerpoint/2010/main" val="33114640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5_Section Divider Image">
    <p:bg>
      <p:bgPr>
        <a:solidFill>
          <a:srgbClr val="1F842F"/>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657F1B93-88E6-9A4B-A655-CEE9228CC144}"/>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49484" r="15290" b="83739"/>
          <a:stretch/>
        </p:blipFill>
        <p:spPr>
          <a:xfrm>
            <a:off x="-1" y="4043910"/>
            <a:ext cx="6096001" cy="2814089"/>
          </a:xfrm>
          <a:prstGeom prst="rect">
            <a:avLst/>
          </a:prstGeom>
        </p:spPr>
      </p:pic>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833377" y="2373538"/>
            <a:ext cx="4441149" cy="3170790"/>
          </a:xfrm>
        </p:spPr>
        <p:txBody>
          <a:bodyPr lIns="0" tIns="0" rIns="0" bIns="0" anchor="b" anchorCtr="0">
            <a:normAutofit/>
          </a:bodyPr>
          <a:lstStyle>
            <a:lvl1pPr>
              <a:defRPr sz="5000" b="0">
                <a:solidFill>
                  <a:schemeClr val="bg1"/>
                </a:solidFill>
              </a:defRPr>
            </a:lvl1pPr>
          </a:lstStyle>
          <a:p>
            <a:r>
              <a:rPr lang="en-US"/>
              <a:t>Click to edit Master title style </a:t>
            </a:r>
          </a:p>
        </p:txBody>
      </p:sp>
      <p:pic>
        <p:nvPicPr>
          <p:cNvPr id="22" name="Graphic 21">
            <a:extLst>
              <a:ext uri="{FF2B5EF4-FFF2-40B4-BE49-F238E27FC236}">
                <a16:creationId xmlns:a16="http://schemas.microsoft.com/office/drawing/2014/main" id="{51F8E19B-4812-6A4F-A2B5-94E8A6C6060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33377" y="590507"/>
            <a:ext cx="1192523" cy="1192523"/>
          </a:xfrm>
          <a:prstGeom prst="rect">
            <a:avLst/>
          </a:prstGeom>
        </p:spPr>
      </p:pic>
      <p:sp>
        <p:nvSpPr>
          <p:cNvPr id="7" name="Rectangle 6">
            <a:extLst>
              <a:ext uri="{FF2B5EF4-FFF2-40B4-BE49-F238E27FC236}">
                <a16:creationId xmlns:a16="http://schemas.microsoft.com/office/drawing/2014/main" id="{1F4AFC66-2E68-9E43-8C1F-8B743E3CD1DB}"/>
              </a:ext>
            </a:extLst>
          </p:cNvPr>
          <p:cNvSpPr/>
          <p:nvPr userDrawn="1"/>
        </p:nvSpPr>
        <p:spPr>
          <a:xfrm>
            <a:off x="0" y="6134836"/>
            <a:ext cx="2025900" cy="723166"/>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Picture Placeholder 4">
            <a:extLst>
              <a:ext uri="{FF2B5EF4-FFF2-40B4-BE49-F238E27FC236}">
                <a16:creationId xmlns:a16="http://schemas.microsoft.com/office/drawing/2014/main" id="{9919F1D2-EFBA-DE44-93C2-346CA3334A8B}"/>
              </a:ext>
            </a:extLst>
          </p:cNvPr>
          <p:cNvSpPr>
            <a:spLocks noGrp="1"/>
          </p:cNvSpPr>
          <p:nvPr>
            <p:ph type="pic" sz="quarter" idx="10"/>
          </p:nvPr>
        </p:nvSpPr>
        <p:spPr>
          <a:xfrm>
            <a:off x="6096000" y="0"/>
            <a:ext cx="6096001" cy="6858000"/>
          </a:xfrm>
          <a:noFill/>
        </p:spPr>
        <p:txBody>
          <a:bodyPr/>
          <a:lstStyle/>
          <a:p>
            <a:endParaRPr lang="en-US"/>
          </a:p>
        </p:txBody>
      </p:sp>
    </p:spTree>
    <p:extLst>
      <p:ext uri="{BB962C8B-B14F-4D97-AF65-F5344CB8AC3E}">
        <p14:creationId xmlns:p14="http://schemas.microsoft.com/office/powerpoint/2010/main" val="39451734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6_Closing">
    <p:bg>
      <p:bgPr>
        <a:solidFill>
          <a:srgbClr val="1F842F"/>
        </a:solidFill>
        <a:effectLst/>
      </p:bgPr>
    </p:bg>
    <p:spTree>
      <p:nvGrpSpPr>
        <p:cNvPr id="1" name=""/>
        <p:cNvGrpSpPr/>
        <p:nvPr/>
      </p:nvGrpSpPr>
      <p:grpSpPr>
        <a:xfrm>
          <a:off x="0" y="0"/>
          <a:ext cx="0" cy="0"/>
          <a:chOff x="0" y="0"/>
          <a:chExt cx="0" cy="0"/>
        </a:xfrm>
      </p:grpSpPr>
      <p:pic>
        <p:nvPicPr>
          <p:cNvPr id="31" name="Graphic 30">
            <a:extLst>
              <a:ext uri="{FF2B5EF4-FFF2-40B4-BE49-F238E27FC236}">
                <a16:creationId xmlns:a16="http://schemas.microsoft.com/office/drawing/2014/main" id="{2FE36A63-0FB6-D24A-8700-D5552E5C082F}"/>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6596" r="16214" b="78820"/>
          <a:stretch/>
        </p:blipFill>
        <p:spPr>
          <a:xfrm rot="10800000">
            <a:off x="4025590" y="-3"/>
            <a:ext cx="8166410" cy="3665181"/>
          </a:xfrm>
          <a:prstGeom prst="rect">
            <a:avLst/>
          </a:prstGeom>
        </p:spPr>
      </p:pic>
      <p:sp>
        <p:nvSpPr>
          <p:cNvPr id="16" name="Rectangle 15">
            <a:extLst>
              <a:ext uri="{FF2B5EF4-FFF2-40B4-BE49-F238E27FC236}">
                <a16:creationId xmlns:a16="http://schemas.microsoft.com/office/drawing/2014/main" id="{D385C372-E629-8D43-8051-C1FD18C3322B}"/>
              </a:ext>
            </a:extLst>
          </p:cNvPr>
          <p:cNvSpPr/>
          <p:nvPr userDrawn="1"/>
        </p:nvSpPr>
        <p:spPr>
          <a:xfrm>
            <a:off x="-216" y="4886099"/>
            <a:ext cx="12192216" cy="1971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647584" y="920304"/>
            <a:ext cx="10693205" cy="1496325"/>
          </a:xfrm>
        </p:spPr>
        <p:txBody>
          <a:bodyPr>
            <a:normAutofit/>
          </a:bodyPr>
          <a:lstStyle>
            <a:lvl1pPr>
              <a:defRPr sz="7500" b="0">
                <a:solidFill>
                  <a:schemeClr val="bg1"/>
                </a:solidFill>
              </a:defRPr>
            </a:lvl1pPr>
          </a:lstStyle>
          <a:p>
            <a:r>
              <a:rPr lang="en-US"/>
              <a:t>Thank you!</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647584" y="2783505"/>
            <a:ext cx="4961478" cy="1610006"/>
          </a:xfrm>
        </p:spPr>
        <p:txBody>
          <a:bodyPr/>
          <a:lstStyle>
            <a:lvl1pPr marL="0" indent="0">
              <a:buNone/>
              <a:defRPr>
                <a:solidFill>
                  <a:schemeClr val="bg1"/>
                </a:solidFill>
              </a:defRPr>
            </a:lvl1pPr>
            <a:lvl2pPr marL="457200" indent="0">
              <a:buNone/>
              <a:defRPr/>
            </a:lvl2pPr>
          </a:lstStyle>
          <a:p>
            <a:pPr lvl="0"/>
            <a:r>
              <a:rPr lang="en-US"/>
              <a:t>Click to edit Master text styles</a:t>
            </a:r>
          </a:p>
        </p:txBody>
      </p:sp>
      <p:pic>
        <p:nvPicPr>
          <p:cNvPr id="17" name="Graphic 16">
            <a:extLst>
              <a:ext uri="{FF2B5EF4-FFF2-40B4-BE49-F238E27FC236}">
                <a16:creationId xmlns:a16="http://schemas.microsoft.com/office/drawing/2014/main" id="{C75CDD96-E06D-7248-B17D-8933B7E19E9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59340" y="5239729"/>
            <a:ext cx="3725745" cy="1178691"/>
          </a:xfrm>
          <a:prstGeom prst="rect">
            <a:avLst/>
          </a:prstGeom>
        </p:spPr>
      </p:pic>
      <p:sp>
        <p:nvSpPr>
          <p:cNvPr id="18" name="TextBox 17">
            <a:extLst>
              <a:ext uri="{FF2B5EF4-FFF2-40B4-BE49-F238E27FC236}">
                <a16:creationId xmlns:a16="http://schemas.microsoft.com/office/drawing/2014/main" id="{368165DC-A3C5-3D46-B230-E9853F89D416}"/>
              </a:ext>
            </a:extLst>
          </p:cNvPr>
          <p:cNvSpPr txBox="1"/>
          <p:nvPr userDrawn="1"/>
        </p:nvSpPr>
        <p:spPr>
          <a:xfrm>
            <a:off x="5320654" y="5656762"/>
            <a:ext cx="1138653" cy="307777"/>
          </a:xfrm>
          <a:prstGeom prst="rect">
            <a:avLst/>
          </a:prstGeom>
          <a:noFill/>
        </p:spPr>
        <p:txBody>
          <a:bodyPr wrap="square" rtlCol="0">
            <a:spAutoFit/>
          </a:bodyPr>
          <a:lstStyle/>
          <a:p>
            <a:r>
              <a:rPr lang="en-US" sz="1400" b="1">
                <a:solidFill>
                  <a:schemeClr val="tx1"/>
                </a:solidFill>
                <a:latin typeface="Arial" panose="020B0604020202020204" pitchFamily="34" charset="0"/>
                <a:cs typeface="Arial" panose="020B0604020202020204" pitchFamily="34" charset="0"/>
              </a:rPr>
              <a:t>nashp.org</a:t>
            </a:r>
          </a:p>
        </p:txBody>
      </p:sp>
      <p:sp>
        <p:nvSpPr>
          <p:cNvPr id="19" name="TextBox 18">
            <a:extLst>
              <a:ext uri="{FF2B5EF4-FFF2-40B4-BE49-F238E27FC236}">
                <a16:creationId xmlns:a16="http://schemas.microsoft.com/office/drawing/2014/main" id="{9C0C7FA9-1490-924B-B06D-06A776CB90C6}"/>
              </a:ext>
            </a:extLst>
          </p:cNvPr>
          <p:cNvSpPr txBox="1"/>
          <p:nvPr userDrawn="1"/>
        </p:nvSpPr>
        <p:spPr>
          <a:xfrm>
            <a:off x="7554851" y="5656762"/>
            <a:ext cx="1954459" cy="307777"/>
          </a:xfrm>
          <a:prstGeom prst="rect">
            <a:avLst/>
          </a:prstGeom>
          <a:noFill/>
        </p:spPr>
        <p:txBody>
          <a:bodyPr wrap="square" rtlCol="0">
            <a:spAutoFit/>
          </a:bodyPr>
          <a:lstStyle/>
          <a:p>
            <a:r>
              <a:rPr lang="en-US" sz="1400" b="0">
                <a:solidFill>
                  <a:schemeClr val="tx1"/>
                </a:solidFill>
                <a:latin typeface="Arial" panose="020B0604020202020204" pitchFamily="34" charset="0"/>
                <a:cs typeface="Arial" panose="020B0604020202020204" pitchFamily="34" charset="0"/>
              </a:rPr>
              <a:t>@NASHPhealth</a:t>
            </a:r>
          </a:p>
        </p:txBody>
      </p:sp>
      <p:grpSp>
        <p:nvGrpSpPr>
          <p:cNvPr id="38" name="Group 37">
            <a:extLst>
              <a:ext uri="{FF2B5EF4-FFF2-40B4-BE49-F238E27FC236}">
                <a16:creationId xmlns:a16="http://schemas.microsoft.com/office/drawing/2014/main" id="{46EFF5F6-120F-E74B-A3E1-D6EA39F8618D}"/>
              </a:ext>
            </a:extLst>
          </p:cNvPr>
          <p:cNvGrpSpPr/>
          <p:nvPr userDrawn="1"/>
        </p:nvGrpSpPr>
        <p:grpSpPr>
          <a:xfrm>
            <a:off x="9636632" y="5594963"/>
            <a:ext cx="471662" cy="471662"/>
            <a:chOff x="9681652" y="5639923"/>
            <a:chExt cx="471662" cy="471662"/>
          </a:xfrm>
        </p:grpSpPr>
        <p:sp>
          <p:nvSpPr>
            <p:cNvPr id="37" name="Oval 36">
              <a:extLst>
                <a:ext uri="{FF2B5EF4-FFF2-40B4-BE49-F238E27FC236}">
                  <a16:creationId xmlns:a16="http://schemas.microsoft.com/office/drawing/2014/main" id="{3AE90E95-2D25-D141-AF51-570D38D9AF9B}"/>
                </a:ext>
              </a:extLst>
            </p:cNvPr>
            <p:cNvSpPr/>
            <p:nvPr userDrawn="1"/>
          </p:nvSpPr>
          <p:spPr>
            <a:xfrm>
              <a:off x="9681652" y="5639923"/>
              <a:ext cx="471662" cy="471662"/>
            </a:xfrm>
            <a:prstGeom prst="ellipse">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33" name="Graphic 32">
              <a:extLst>
                <a:ext uri="{FF2B5EF4-FFF2-40B4-BE49-F238E27FC236}">
                  <a16:creationId xmlns:a16="http://schemas.microsoft.com/office/drawing/2014/main" id="{20233D2C-471E-CE44-BAC9-EDC650FD8F49}"/>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9751859" y="5707849"/>
              <a:ext cx="331248" cy="331248"/>
            </a:xfrm>
            <a:prstGeom prst="rect">
              <a:avLst/>
            </a:prstGeom>
          </p:spPr>
        </p:pic>
      </p:grpSp>
      <p:grpSp>
        <p:nvGrpSpPr>
          <p:cNvPr id="39" name="Group 38">
            <a:extLst>
              <a:ext uri="{FF2B5EF4-FFF2-40B4-BE49-F238E27FC236}">
                <a16:creationId xmlns:a16="http://schemas.microsoft.com/office/drawing/2014/main" id="{323A5BFC-84D6-A646-A390-6D715B3548AF}"/>
              </a:ext>
            </a:extLst>
          </p:cNvPr>
          <p:cNvGrpSpPr/>
          <p:nvPr userDrawn="1"/>
        </p:nvGrpSpPr>
        <p:grpSpPr>
          <a:xfrm>
            <a:off x="7065779" y="5594963"/>
            <a:ext cx="471662" cy="471662"/>
            <a:chOff x="7043477" y="5606114"/>
            <a:chExt cx="471662" cy="471662"/>
          </a:xfrm>
        </p:grpSpPr>
        <p:sp>
          <p:nvSpPr>
            <p:cNvPr id="36" name="Oval 35">
              <a:extLst>
                <a:ext uri="{FF2B5EF4-FFF2-40B4-BE49-F238E27FC236}">
                  <a16:creationId xmlns:a16="http://schemas.microsoft.com/office/drawing/2014/main" id="{84D406BE-FDD2-AE4F-BBF5-5E19E34CA768}"/>
                </a:ext>
              </a:extLst>
            </p:cNvPr>
            <p:cNvSpPr/>
            <p:nvPr userDrawn="1"/>
          </p:nvSpPr>
          <p:spPr>
            <a:xfrm>
              <a:off x="7043477" y="5606114"/>
              <a:ext cx="471662" cy="471662"/>
            </a:xfrm>
            <a:prstGeom prst="ellipse">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35" name="Graphic 34">
              <a:extLst>
                <a:ext uri="{FF2B5EF4-FFF2-40B4-BE49-F238E27FC236}">
                  <a16:creationId xmlns:a16="http://schemas.microsoft.com/office/drawing/2014/main" id="{B77DFF97-9681-C043-A2F3-4580D94D4A57}"/>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7163201" y="5713515"/>
              <a:ext cx="252298" cy="252298"/>
            </a:xfrm>
            <a:prstGeom prst="rect">
              <a:avLst/>
            </a:prstGeom>
          </p:spPr>
        </p:pic>
      </p:grpSp>
      <p:sp>
        <p:nvSpPr>
          <p:cNvPr id="41" name="Content Placeholder 2">
            <a:extLst>
              <a:ext uri="{FF2B5EF4-FFF2-40B4-BE49-F238E27FC236}">
                <a16:creationId xmlns:a16="http://schemas.microsoft.com/office/drawing/2014/main" id="{D5625F17-7FEA-C444-A3EF-5C5D32960AB0}"/>
              </a:ext>
            </a:extLst>
          </p:cNvPr>
          <p:cNvSpPr>
            <a:spLocks noGrp="1"/>
          </p:cNvSpPr>
          <p:nvPr>
            <p:ph idx="10"/>
          </p:nvPr>
        </p:nvSpPr>
        <p:spPr>
          <a:xfrm>
            <a:off x="6095892" y="2783505"/>
            <a:ext cx="4961478" cy="1610006"/>
          </a:xfrm>
        </p:spPr>
        <p:txBody>
          <a:bodyPr/>
          <a:lstStyle>
            <a:lvl1pPr marL="0" indent="0">
              <a:buNone/>
              <a:defRPr>
                <a:solidFill>
                  <a:schemeClr val="bg1"/>
                </a:solidFill>
              </a:defRPr>
            </a:lvl1pPr>
            <a:lvl2pPr marL="457200" indent="0">
              <a:buNone/>
              <a:defRPr/>
            </a:lvl2pPr>
          </a:lstStyle>
          <a:p>
            <a:pPr lvl="0"/>
            <a:r>
              <a:rPr lang="en-US"/>
              <a:t>Click to edit Master text styles</a:t>
            </a:r>
          </a:p>
        </p:txBody>
      </p:sp>
      <p:sp>
        <p:nvSpPr>
          <p:cNvPr id="22" name="Rectangle 21">
            <a:extLst>
              <a:ext uri="{FF2B5EF4-FFF2-40B4-BE49-F238E27FC236}">
                <a16:creationId xmlns:a16="http://schemas.microsoft.com/office/drawing/2014/main" id="{0B8AC450-36F3-D143-85FC-124022FBC1AC}"/>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1" name="TextBox 20">
            <a:extLst>
              <a:ext uri="{FF2B5EF4-FFF2-40B4-BE49-F238E27FC236}">
                <a16:creationId xmlns:a16="http://schemas.microsoft.com/office/drawing/2014/main" id="{D678FE9E-7985-8145-8FCE-BFB7F1809961}"/>
              </a:ext>
            </a:extLst>
          </p:cNvPr>
          <p:cNvSpPr txBox="1"/>
          <p:nvPr userDrawn="1"/>
        </p:nvSpPr>
        <p:spPr>
          <a:xfrm>
            <a:off x="10172917" y="5502717"/>
            <a:ext cx="1954459" cy="738664"/>
          </a:xfrm>
          <a:prstGeom prst="rect">
            <a:avLst/>
          </a:prstGeom>
          <a:noFill/>
        </p:spPr>
        <p:txBody>
          <a:bodyPr wrap="square" rtlCol="0">
            <a:spAutoFit/>
          </a:bodyPr>
          <a:lstStyle/>
          <a:p>
            <a:r>
              <a:rPr lang="en-US" sz="1400" b="0">
                <a:solidFill>
                  <a:schemeClr val="tx1"/>
                </a:solidFill>
                <a:latin typeface="Arial" panose="020B0604020202020204" pitchFamily="34" charset="0"/>
                <a:cs typeface="Arial" panose="020B0604020202020204" pitchFamily="34" charset="0"/>
              </a:rPr>
              <a:t>NASHP | National Academy for State Health Policy</a:t>
            </a:r>
          </a:p>
        </p:txBody>
      </p:sp>
    </p:spTree>
    <p:extLst>
      <p:ext uri="{BB962C8B-B14F-4D97-AF65-F5344CB8AC3E}">
        <p14:creationId xmlns:p14="http://schemas.microsoft.com/office/powerpoint/2010/main" val="36095374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FC7630-FFFD-274A-B280-9FEBE3557D52}"/>
              </a:ext>
            </a:extLst>
          </p:cNvPr>
          <p:cNvSpPr>
            <a:spLocks noGrp="1"/>
          </p:cNvSpPr>
          <p:nvPr>
            <p:ph type="sldNum" sz="quarter" idx="12"/>
          </p:nvPr>
        </p:nvSpPr>
        <p:spPr/>
        <p:txBody>
          <a:bodyPr/>
          <a:lstStyle/>
          <a:p>
            <a:fld id="{ACB29EB7-82B4-5341-B0E4-1AC3B5901151}" type="slidenum">
              <a:rPr lang="en-US" smtClean="0"/>
              <a:t>‹#›</a:t>
            </a:fld>
            <a:endParaRPr lang="en-US"/>
          </a:p>
        </p:txBody>
      </p:sp>
    </p:spTree>
    <p:extLst>
      <p:ext uri="{BB962C8B-B14F-4D97-AF65-F5344CB8AC3E}">
        <p14:creationId xmlns:p14="http://schemas.microsoft.com/office/powerpoint/2010/main" val="28865794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1554480" y="2647779"/>
            <a:ext cx="9144000" cy="1920240"/>
          </a:xfrm>
        </p:spPr>
        <p:txBody>
          <a:bodyPr anchor="b">
            <a:noAutofit/>
          </a:bodyPr>
          <a:lstStyle>
            <a:lvl1pPr algn="l">
              <a:defRPr sz="4800" b="1">
                <a:solidFill>
                  <a:schemeClr val="tx2"/>
                </a:solidFill>
              </a:defRPr>
            </a:lvl1pPr>
          </a:lstStyle>
          <a:p>
            <a:r>
              <a:rPr lang="en-US"/>
              <a:t>Click to edit Master title style</a:t>
            </a:r>
          </a:p>
        </p:txBody>
      </p:sp>
      <p:sp>
        <p:nvSpPr>
          <p:cNvPr id="3" name="Subtitle"/>
          <p:cNvSpPr>
            <a:spLocks noGrp="1"/>
          </p:cNvSpPr>
          <p:nvPr>
            <p:ph type="subTitle" idx="1"/>
          </p:nvPr>
        </p:nvSpPr>
        <p:spPr>
          <a:xfrm>
            <a:off x="1554480" y="4906339"/>
            <a:ext cx="9144000" cy="1188720"/>
          </a:xfrm>
        </p:spPr>
        <p:txBody>
          <a:bodyPr anchor="t">
            <a:noAutofit/>
          </a:bodyPr>
          <a:lstStyle>
            <a:lvl1pPr marL="0" indent="0" algn="l">
              <a:buNone/>
              <a:defRPr sz="2400" b="1">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p:cNvSpPr>
            <a:spLocks noGrp="1"/>
          </p:cNvSpPr>
          <p:nvPr>
            <p:ph type="dt" sz="half" idx="10"/>
          </p:nvPr>
        </p:nvSpPr>
        <p:spPr>
          <a:xfrm>
            <a:off x="457200" y="6311899"/>
            <a:ext cx="2103120" cy="365125"/>
          </a:xfrm>
        </p:spPr>
        <p:txBody>
          <a:bodyPr/>
          <a:lstStyle>
            <a:lvl1pPr>
              <a:defRPr baseline="0">
                <a:solidFill>
                  <a:schemeClr val="tx2"/>
                </a:solidFill>
              </a:defRPr>
            </a:lvl1pPr>
          </a:lstStyle>
          <a:p>
            <a:r>
              <a:rPr lang="en-US"/>
              <a:t>January 30, 2026</a:t>
            </a:r>
          </a:p>
        </p:txBody>
      </p:sp>
      <p:sp>
        <p:nvSpPr>
          <p:cNvPr id="5" name="Footer Placeholder"/>
          <p:cNvSpPr>
            <a:spLocks noGrp="1"/>
          </p:cNvSpPr>
          <p:nvPr>
            <p:ph type="ftr" sz="quarter" idx="11"/>
          </p:nvPr>
        </p:nvSpPr>
        <p:spPr>
          <a:xfrm>
            <a:off x="2743200" y="6309360"/>
            <a:ext cx="7863840" cy="365125"/>
          </a:xfrm>
        </p:spPr>
        <p:txBody>
          <a:bodyPr/>
          <a:lstStyle/>
          <a:p>
            <a:r>
              <a:rPr lang="en-US"/>
              <a:t>MLTSS Association</a:t>
            </a:r>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5" name="Line"/>
          <p:cNvCxnSpPr/>
          <p:nvPr userDrawn="1"/>
        </p:nvCxnSpPr>
        <p:spPr>
          <a:xfrm>
            <a:off x="1554480" y="4754880"/>
            <a:ext cx="9144000" cy="0"/>
          </a:xfrm>
          <a:prstGeom prst="line">
            <a:avLst/>
          </a:prstGeom>
          <a:ln w="38100">
            <a:solidFill>
              <a:srgbClr val="FFC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20899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Extra Wid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1554480" y="2647779"/>
            <a:ext cx="9144000" cy="1920240"/>
          </a:xfrm>
        </p:spPr>
        <p:txBody>
          <a:bodyPr anchor="b">
            <a:noAutofit/>
          </a:bodyPr>
          <a:lstStyle>
            <a:lvl1pPr algn="l">
              <a:defRPr sz="4800" b="1">
                <a:solidFill>
                  <a:schemeClr val="tx2"/>
                </a:solidFill>
              </a:defRPr>
            </a:lvl1pPr>
          </a:lstStyle>
          <a:p>
            <a:r>
              <a:rPr lang="en-US"/>
              <a:t>Click to edit Master title style</a:t>
            </a:r>
          </a:p>
        </p:txBody>
      </p:sp>
      <p:sp>
        <p:nvSpPr>
          <p:cNvPr id="3" name="Subtitle"/>
          <p:cNvSpPr>
            <a:spLocks noGrp="1"/>
          </p:cNvSpPr>
          <p:nvPr>
            <p:ph type="subTitle" idx="1"/>
          </p:nvPr>
        </p:nvSpPr>
        <p:spPr>
          <a:xfrm>
            <a:off x="1554480" y="4906339"/>
            <a:ext cx="9144000" cy="1188720"/>
          </a:xfrm>
        </p:spPr>
        <p:txBody>
          <a:bodyPr anchor="t">
            <a:noAutofit/>
          </a:bodyPr>
          <a:lstStyle>
            <a:lvl1pPr marL="0" indent="0" algn="l">
              <a:buNone/>
              <a:defRPr sz="2400" b="1">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p:cNvSpPr>
            <a:spLocks noGrp="1"/>
          </p:cNvSpPr>
          <p:nvPr>
            <p:ph type="dt" sz="half" idx="10"/>
          </p:nvPr>
        </p:nvSpPr>
        <p:spPr>
          <a:xfrm>
            <a:off x="457200" y="6311899"/>
            <a:ext cx="2103120" cy="365125"/>
          </a:xfrm>
        </p:spPr>
        <p:txBody>
          <a:bodyPr/>
          <a:lstStyle>
            <a:lvl1pPr>
              <a:defRPr baseline="0">
                <a:solidFill>
                  <a:schemeClr val="tx2"/>
                </a:solidFill>
              </a:defRPr>
            </a:lvl1pPr>
          </a:lstStyle>
          <a:p>
            <a:r>
              <a:rPr lang="en-US"/>
              <a:t>January 30, 2026</a:t>
            </a:r>
          </a:p>
        </p:txBody>
      </p:sp>
      <p:sp>
        <p:nvSpPr>
          <p:cNvPr id="5" name="Footer Placeholder"/>
          <p:cNvSpPr>
            <a:spLocks noGrp="1"/>
          </p:cNvSpPr>
          <p:nvPr>
            <p:ph type="ftr" sz="quarter" idx="11"/>
          </p:nvPr>
        </p:nvSpPr>
        <p:spPr>
          <a:xfrm>
            <a:off x="2743200" y="6309360"/>
            <a:ext cx="7863840" cy="365125"/>
          </a:xfrm>
        </p:spPr>
        <p:txBody>
          <a:bodyPr/>
          <a:lstStyle/>
          <a:p>
            <a:r>
              <a:rPr lang="en-US"/>
              <a:t>MLTSS Association</a:t>
            </a:r>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5" name="Line"/>
          <p:cNvCxnSpPr/>
          <p:nvPr userDrawn="1"/>
        </p:nvCxnSpPr>
        <p:spPr>
          <a:xfrm>
            <a:off x="1554480" y="4754880"/>
            <a:ext cx="9144000" cy="0"/>
          </a:xfrm>
          <a:prstGeom prst="line">
            <a:avLst/>
          </a:prstGeom>
          <a:ln w="38100">
            <a:solidFill>
              <a:srgbClr val="FFC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3865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8321040" cy="1188720"/>
          </a:xfrm>
          <a:ln>
            <a:noFill/>
          </a:ln>
        </p:spPr>
        <p:txBody>
          <a:bodyPr lIns="0" tIns="0" rIns="0" bIns="0" anchor="b" anchorCtr="0">
            <a:noAutofit/>
          </a:bodyPr>
          <a:lstStyle>
            <a:lvl1pPr>
              <a:defRPr sz="3600" b="1">
                <a:solidFill>
                  <a:srgbClr val="FFC000"/>
                </a:solidFill>
              </a:defRPr>
            </a:lvl1pPr>
          </a:lstStyle>
          <a:p>
            <a:r>
              <a:rPr lang="en-US"/>
              <a:t>Click to edit Master title style</a:t>
            </a:r>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2103120"/>
            <a:ext cx="8321040" cy="4023360"/>
          </a:xfrm>
          <a:noFill/>
        </p:spPr>
        <p:txBody>
          <a:bodyPr/>
          <a:lstStyle>
            <a:lvl1pPr>
              <a:defRPr/>
            </a:lvl1pPr>
            <a:lvl2pPr>
              <a:defRPr/>
            </a:lvl2pPr>
            <a:lvl3pPr>
              <a:defRPr/>
            </a:lvl3pPr>
            <a:lvl4pPr>
              <a:defRPr/>
            </a:lvl4pPr>
            <a:lvl5pPr>
              <a:defRPr/>
            </a:lvl5pPr>
          </a:lstStyle>
          <a:p>
            <a:pPr lvl="0"/>
            <a:r>
              <a:rPr lang="en-US"/>
              <a:t>Click to edit Master text styles</a:t>
            </a:r>
          </a:p>
        </p:txBody>
      </p:sp>
      <p:sp>
        <p:nvSpPr>
          <p:cNvPr id="8" name="Content Placeholder 2">
            <a:extLst>
              <a:ext uri="{FF2B5EF4-FFF2-40B4-BE49-F238E27FC236}">
                <a16:creationId xmlns:a16="http://schemas.microsoft.com/office/drawing/2014/main" id="{5A7DDFDA-29D1-4AAD-95A8-3684E42EED99}"/>
              </a:ext>
            </a:extLst>
          </p:cNvPr>
          <p:cNvSpPr>
            <a:spLocks noGrp="1"/>
          </p:cNvSpPr>
          <p:nvPr>
            <p:ph sz="quarter" idx="16" hasCustomPrompt="1"/>
          </p:nvPr>
        </p:nvSpPr>
        <p:spPr>
          <a:xfrm>
            <a:off x="8961120" y="2194560"/>
            <a:ext cx="2743200" cy="3931920"/>
          </a:xfrm>
        </p:spPr>
        <p:txBody>
          <a:bodyPr/>
          <a:lstStyle>
            <a:lvl1pPr marL="0" indent="0">
              <a:buNone/>
              <a:defRPr/>
            </a:lvl1pPr>
          </a:lstStyle>
          <a:p>
            <a:pPr lvl="0"/>
            <a:r>
              <a:rPr lang="en-US"/>
              <a:t>Edit Master text styles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r>
              <a:rPr lang="en-US"/>
              <a:t>January 30, 2026</a:t>
            </a:r>
          </a:p>
        </p:txBody>
      </p:sp>
      <p:sp>
        <p:nvSpPr>
          <p:cNvPr id="5" name="Footer Placeholder"/>
          <p:cNvSpPr>
            <a:spLocks noGrp="1"/>
          </p:cNvSpPr>
          <p:nvPr>
            <p:ph type="ftr" sz="quarter" idx="11"/>
          </p:nvPr>
        </p:nvSpPr>
        <p:spPr>
          <a:xfrm>
            <a:off x="2743200" y="6309360"/>
            <a:ext cx="7863840" cy="365125"/>
          </a:xfrm>
        </p:spPr>
        <p:txBody>
          <a:bodyPr/>
          <a:lstStyle/>
          <a:p>
            <a:r>
              <a:rPr lang="en-US"/>
              <a:t>MLTSS Association</a:t>
            </a:r>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41049938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and Side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8321040" cy="1188720"/>
          </a:xfrm>
          <a:ln>
            <a:noFill/>
          </a:ln>
        </p:spPr>
        <p:txBody>
          <a:bodyPr lIns="0" tIns="0" rIns="0" bIns="0" anchor="b" anchorCtr="0">
            <a:noAutofit/>
          </a:bodyPr>
          <a:lstStyle>
            <a:lvl1pPr>
              <a:defRPr sz="3600" b="1">
                <a:solidFill>
                  <a:schemeClr val="bg1"/>
                </a:solidFill>
              </a:defRPr>
            </a:lvl1pPr>
          </a:lstStyle>
          <a:p>
            <a:r>
              <a:rPr lang="en-US"/>
              <a:t>Click to edit Master title style</a:t>
            </a:r>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2103120"/>
            <a:ext cx="8321040" cy="4023360"/>
          </a:xfrm>
          <a:noFill/>
        </p:spPr>
        <p:txBody>
          <a:bodyPr/>
          <a:lstStyle>
            <a:lvl1pPr>
              <a:defRPr/>
            </a:lvl1pPr>
            <a:lvl2pPr>
              <a:defRPr/>
            </a:lvl2pPr>
            <a:lvl3pPr>
              <a:defRPr/>
            </a:lvl3pPr>
            <a:lvl4pPr>
              <a:defRPr/>
            </a:lvl4pPr>
            <a:lvl5pPr>
              <a:defRPr/>
            </a:lvl5pPr>
          </a:lstStyle>
          <a:p>
            <a:pPr lvl="0"/>
            <a:r>
              <a:rPr lang="en-US"/>
              <a:t>Click to edit Master text styles</a:t>
            </a:r>
          </a:p>
        </p:txBody>
      </p:sp>
      <p:sp>
        <p:nvSpPr>
          <p:cNvPr id="8" name="Content Placeholder 2">
            <a:extLst>
              <a:ext uri="{FF2B5EF4-FFF2-40B4-BE49-F238E27FC236}">
                <a16:creationId xmlns:a16="http://schemas.microsoft.com/office/drawing/2014/main" id="{CD9D1DC5-98F5-42BA-A2C1-83E7CA921845}"/>
              </a:ext>
            </a:extLst>
          </p:cNvPr>
          <p:cNvSpPr>
            <a:spLocks noGrp="1"/>
          </p:cNvSpPr>
          <p:nvPr>
            <p:ph sz="quarter" idx="16" hasCustomPrompt="1"/>
          </p:nvPr>
        </p:nvSpPr>
        <p:spPr>
          <a:xfrm>
            <a:off x="8961120" y="2194560"/>
            <a:ext cx="2743200" cy="3931920"/>
          </a:xfrm>
        </p:spPr>
        <p:txBody>
          <a:bodyPr/>
          <a:lstStyle>
            <a:lvl1pPr marL="0" indent="0">
              <a:buNone/>
              <a:defRPr/>
            </a:lvl1pPr>
          </a:lstStyle>
          <a:p>
            <a:pPr lvl="0"/>
            <a:r>
              <a:rPr lang="en-US"/>
              <a:t>Edit Master text styles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r>
              <a:rPr lang="en-US"/>
              <a:t>January 30, 2026</a:t>
            </a:r>
          </a:p>
        </p:txBody>
      </p:sp>
      <p:sp>
        <p:nvSpPr>
          <p:cNvPr id="5" name="Footer Placeholder"/>
          <p:cNvSpPr>
            <a:spLocks noGrp="1"/>
          </p:cNvSpPr>
          <p:nvPr>
            <p:ph type="ftr" sz="quarter" idx="11"/>
          </p:nvPr>
        </p:nvSpPr>
        <p:spPr>
          <a:xfrm>
            <a:off x="2743200" y="6309360"/>
            <a:ext cx="7863840" cy="365125"/>
          </a:xfrm>
        </p:spPr>
        <p:txBody>
          <a:bodyPr/>
          <a:lstStyle/>
          <a:p>
            <a:r>
              <a:rPr lang="en-US"/>
              <a:t>MLTSS Association</a:t>
            </a:r>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2475720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8_Basic - Header Soli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4DF1EC-C5F0-2C49-AF2C-6AE3EC8C353C}"/>
              </a:ext>
            </a:extLst>
          </p:cNvPr>
          <p:cNvSpPr/>
          <p:nvPr userDrawn="1"/>
        </p:nvSpPr>
        <p:spPr>
          <a:xfrm>
            <a:off x="-1" y="-1"/>
            <a:ext cx="12192000" cy="1603575"/>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9" name="Graphic 8">
            <a:extLst>
              <a:ext uri="{FF2B5EF4-FFF2-40B4-BE49-F238E27FC236}">
                <a16:creationId xmlns:a16="http://schemas.microsoft.com/office/drawing/2014/main" id="{0DECE67C-61DA-4540-AEF2-C6481E3D68A7}"/>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8754" t="7130" b="83604"/>
          <a:stretch/>
        </p:blipFill>
        <p:spPr>
          <a:xfrm rot="10800000">
            <a:off x="1593015" y="0"/>
            <a:ext cx="10598983" cy="1603574"/>
          </a:xfrm>
          <a:prstGeom prst="rect">
            <a:avLst/>
          </a:prstGeom>
        </p:spPr>
      </p:pic>
      <p:sp>
        <p:nvSpPr>
          <p:cNvPr id="2" name="Title 1">
            <a:extLst>
              <a:ext uri="{FF2B5EF4-FFF2-40B4-BE49-F238E27FC236}">
                <a16:creationId xmlns:a16="http://schemas.microsoft.com/office/drawing/2014/main" id="{5045897C-73FE-E64D-9A14-64EB0A1F1C81}"/>
              </a:ext>
            </a:extLst>
          </p:cNvPr>
          <p:cNvSpPr>
            <a:spLocks noGrp="1"/>
          </p:cNvSpPr>
          <p:nvPr>
            <p:ph type="title"/>
          </p:nvPr>
        </p:nvSpPr>
        <p:spPr>
          <a:xfrm>
            <a:off x="545855" y="200722"/>
            <a:ext cx="11100289" cy="1171469"/>
          </a:xfrm>
        </p:spPr>
        <p:txBody>
          <a:bodyPr lIns="0" anchor="b" anchorCtr="0"/>
          <a:lstStyle>
            <a:lvl1pPr>
              <a:defRPr b="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8F32F67-E712-8342-A392-548452ADD272}"/>
              </a:ext>
            </a:extLst>
          </p:cNvPr>
          <p:cNvSpPr>
            <a:spLocks noGrp="1"/>
          </p:cNvSpPr>
          <p:nvPr>
            <p:ph type="sldNum" sz="quarter" idx="12"/>
          </p:nvPr>
        </p:nvSpPr>
        <p:spPr/>
        <p:txBody>
          <a:bodyPr/>
          <a:lstStyle/>
          <a:p>
            <a:fld id="{ACB29EB7-82B4-5341-B0E4-1AC3B5901151}" type="slidenum">
              <a:rPr lang="en-US" smtClean="0"/>
              <a:t>‹#›</a:t>
            </a:fld>
            <a:endParaRPr lang="en-US"/>
          </a:p>
        </p:txBody>
      </p:sp>
      <p:sp>
        <p:nvSpPr>
          <p:cNvPr id="13" name="Rectangle 12">
            <a:extLst>
              <a:ext uri="{FF2B5EF4-FFF2-40B4-BE49-F238E27FC236}">
                <a16:creationId xmlns:a16="http://schemas.microsoft.com/office/drawing/2014/main" id="{49B9A071-C527-C44E-BD34-478C355131AD}"/>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26224162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p:spPr>
        <p:txBody>
          <a:bodyPr anchor="b" anchorCtr="0">
            <a:noAutofit/>
          </a:bodyPr>
          <a:lstStyle>
            <a:lvl1pPr>
              <a:defRPr sz="3600" b="1">
                <a:solidFill>
                  <a:schemeClr val="tx2"/>
                </a:solidFill>
              </a:defRPr>
            </a:lvl1pPr>
          </a:lstStyle>
          <a:p>
            <a:r>
              <a:rPr lang="en-US"/>
              <a:t>Click to edit Master title style</a:t>
            </a:r>
          </a:p>
        </p:txBody>
      </p:sp>
      <p:sp>
        <p:nvSpPr>
          <p:cNvPr id="3" name="Subtitle"/>
          <p:cNvSpPr>
            <a:spLocks noGrp="1"/>
          </p:cNvSpPr>
          <p:nvPr>
            <p:ph type="body" idx="1"/>
          </p:nvPr>
        </p:nvSpPr>
        <p:spPr>
          <a:xfrm>
            <a:off x="2194560" y="1645920"/>
            <a:ext cx="9509760" cy="549117"/>
          </a:xfrm>
        </p:spPr>
        <p:txBody>
          <a:bodyPr>
            <a:no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8" name="Content Placeholder">
            <a:extLst>
              <a:ext uri="{FF2B5EF4-FFF2-40B4-BE49-F238E27FC236}">
                <a16:creationId xmlns:a16="http://schemas.microsoft.com/office/drawing/2014/main" id="{91BF2B10-1B50-4A45-99B0-103B38E66527}"/>
              </a:ext>
            </a:extLst>
          </p:cNvPr>
          <p:cNvSpPr>
            <a:spLocks noGrp="1"/>
          </p:cNvSpPr>
          <p:nvPr>
            <p:ph sz="quarter" idx="13"/>
          </p:nvPr>
        </p:nvSpPr>
        <p:spPr>
          <a:xfrm>
            <a:off x="2193925" y="2377440"/>
            <a:ext cx="9510713" cy="3749040"/>
          </a:xfrm>
        </p:spPr>
        <p:txBody>
          <a:bodyPr/>
          <a:lstStyle/>
          <a:p>
            <a:pPr lvl="0"/>
            <a:r>
              <a:rPr lang="en-US"/>
              <a:t>Click to edit Master text styles</a:t>
            </a:r>
          </a:p>
        </p:txBody>
      </p:sp>
      <p:sp>
        <p:nvSpPr>
          <p:cNvPr id="4"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r>
              <a:rPr lang="en-US"/>
              <a:t>January 30, 2026</a:t>
            </a:r>
          </a:p>
        </p:txBody>
      </p:sp>
      <p:sp>
        <p:nvSpPr>
          <p:cNvPr id="5" name="Footer Placeholder"/>
          <p:cNvSpPr>
            <a:spLocks noGrp="1"/>
          </p:cNvSpPr>
          <p:nvPr>
            <p:ph type="ftr" sz="quarter" idx="11"/>
          </p:nvPr>
        </p:nvSpPr>
        <p:spPr>
          <a:xfrm>
            <a:off x="3840480" y="6309360"/>
            <a:ext cx="6766560" cy="365125"/>
          </a:xfrm>
        </p:spPr>
        <p:txBody>
          <a:bodyPr/>
          <a:lstStyle/>
          <a:p>
            <a:r>
              <a:rPr lang="en-US"/>
              <a:t>MLTSS Association</a:t>
            </a:r>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6"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522278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a:t>Click to edit Master title style</a:t>
            </a:r>
          </a:p>
        </p:txBody>
      </p:sp>
      <p:sp>
        <p:nvSpPr>
          <p:cNvPr id="8" name="Content Placeholder">
            <a:extLst>
              <a:ext uri="{FF2B5EF4-FFF2-40B4-BE49-F238E27FC236}">
                <a16:creationId xmlns:a16="http://schemas.microsoft.com/office/drawing/2014/main" id="{9FC9BD2F-33E0-464D-873C-2EF10B70F4CC}"/>
              </a:ext>
            </a:extLst>
          </p:cNvPr>
          <p:cNvSpPr>
            <a:spLocks noGrp="1"/>
          </p:cNvSpPr>
          <p:nvPr>
            <p:ph sz="quarter" idx="13"/>
          </p:nvPr>
        </p:nvSpPr>
        <p:spPr>
          <a:xfrm>
            <a:off x="2194560" y="1737360"/>
            <a:ext cx="9509760" cy="4389120"/>
          </a:xfrm>
        </p:spPr>
        <p:txBody>
          <a:bodyPr/>
          <a:lstStyle/>
          <a:p>
            <a:pPr lvl="0"/>
            <a:r>
              <a:rPr lang="en-US"/>
              <a:t>Click to edit Master text styles</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r>
              <a:rPr lang="en-US"/>
              <a:t>January 30, 2026</a:t>
            </a:r>
          </a:p>
        </p:txBody>
      </p:sp>
      <p:sp>
        <p:nvSpPr>
          <p:cNvPr id="6" name="Footer Placeholder"/>
          <p:cNvSpPr>
            <a:spLocks noGrp="1"/>
          </p:cNvSpPr>
          <p:nvPr>
            <p:ph type="ftr" sz="quarter" idx="11"/>
          </p:nvPr>
        </p:nvSpPr>
        <p:spPr>
          <a:xfrm>
            <a:off x="3840480" y="6309360"/>
            <a:ext cx="6766560" cy="365125"/>
          </a:xfrm>
        </p:spPr>
        <p:txBody>
          <a:bodyPr/>
          <a:lstStyle/>
          <a:p>
            <a:r>
              <a:rPr lang="en-US"/>
              <a:t>MLTSS Association</a:t>
            </a:r>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0"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907223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a:t>Click to edit Master title style</a:t>
            </a:r>
          </a:p>
        </p:txBody>
      </p:sp>
      <p:sp>
        <p:nvSpPr>
          <p:cNvPr id="8" name="Content Placeholder 1">
            <a:extLst>
              <a:ext uri="{FF2B5EF4-FFF2-40B4-BE49-F238E27FC236}">
                <a16:creationId xmlns:a16="http://schemas.microsoft.com/office/drawing/2014/main" id="{9FC9BD2F-33E0-464D-873C-2EF10B70F4CC}"/>
              </a:ext>
            </a:extLst>
          </p:cNvPr>
          <p:cNvSpPr>
            <a:spLocks noGrp="1"/>
          </p:cNvSpPr>
          <p:nvPr>
            <p:ph sz="quarter" idx="13"/>
          </p:nvPr>
        </p:nvSpPr>
        <p:spPr>
          <a:xfrm>
            <a:off x="2194559" y="1737360"/>
            <a:ext cx="4663440" cy="4389120"/>
          </a:xfrm>
        </p:spPr>
        <p:txBody>
          <a:bodyPr/>
          <a:lstStyle/>
          <a:p>
            <a:pPr lvl="0"/>
            <a:r>
              <a:rPr lang="en-US"/>
              <a:t>Click to edit Master text styles</a:t>
            </a:r>
          </a:p>
        </p:txBody>
      </p:sp>
      <p:sp>
        <p:nvSpPr>
          <p:cNvPr id="4" name="Content Placeholder 2">
            <a:extLst>
              <a:ext uri="{FF2B5EF4-FFF2-40B4-BE49-F238E27FC236}">
                <a16:creationId xmlns:a16="http://schemas.microsoft.com/office/drawing/2014/main" id="{E8AE6335-D237-42A1-A81B-3B7AEA6D2265}"/>
              </a:ext>
            </a:extLst>
          </p:cNvPr>
          <p:cNvSpPr>
            <a:spLocks noGrp="1"/>
          </p:cNvSpPr>
          <p:nvPr>
            <p:ph sz="quarter" idx="14"/>
          </p:nvPr>
        </p:nvSpPr>
        <p:spPr>
          <a:xfrm>
            <a:off x="7040880" y="1739899"/>
            <a:ext cx="4663440" cy="4389120"/>
          </a:xfrm>
        </p:spPr>
        <p:txBody>
          <a:bodyPr/>
          <a:lstStyle/>
          <a:p>
            <a:pPr lvl="0"/>
            <a:r>
              <a:rPr lang="en-US"/>
              <a:t>Click to edit Master text styles</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r>
              <a:rPr lang="en-US"/>
              <a:t>January 30, 2026</a:t>
            </a:r>
          </a:p>
        </p:txBody>
      </p:sp>
      <p:sp>
        <p:nvSpPr>
          <p:cNvPr id="6" name="Footer Placeholder"/>
          <p:cNvSpPr>
            <a:spLocks noGrp="1"/>
          </p:cNvSpPr>
          <p:nvPr>
            <p:ph type="ftr" sz="quarter" idx="11"/>
          </p:nvPr>
        </p:nvSpPr>
        <p:spPr>
          <a:xfrm>
            <a:off x="3840480" y="6309360"/>
            <a:ext cx="6766560" cy="365125"/>
          </a:xfrm>
        </p:spPr>
        <p:txBody>
          <a:bodyPr/>
          <a:lstStyle/>
          <a:p>
            <a:r>
              <a:rPr lang="en-US"/>
              <a:t>MLTSS Association</a:t>
            </a:r>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0"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585231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a:t>Click to edit Master title style</a:t>
            </a:r>
          </a:p>
        </p:txBody>
      </p:sp>
      <p:sp>
        <p:nvSpPr>
          <p:cNvPr id="8" name="Content Placeholder 1">
            <a:extLst>
              <a:ext uri="{FF2B5EF4-FFF2-40B4-BE49-F238E27FC236}">
                <a16:creationId xmlns:a16="http://schemas.microsoft.com/office/drawing/2014/main" id="{9FC9BD2F-33E0-464D-873C-2EF10B70F4CC}"/>
              </a:ext>
            </a:extLst>
          </p:cNvPr>
          <p:cNvSpPr>
            <a:spLocks noGrp="1"/>
          </p:cNvSpPr>
          <p:nvPr>
            <p:ph sz="quarter" idx="13"/>
          </p:nvPr>
        </p:nvSpPr>
        <p:spPr>
          <a:xfrm>
            <a:off x="2194558" y="1735572"/>
            <a:ext cx="3108960" cy="4389120"/>
          </a:xfrm>
        </p:spPr>
        <p:txBody>
          <a:bodyPr/>
          <a:lstStyle/>
          <a:p>
            <a:pPr lvl="0"/>
            <a:r>
              <a:rPr lang="en-US"/>
              <a:t>Click to edit Master text styles</a:t>
            </a:r>
          </a:p>
        </p:txBody>
      </p:sp>
      <p:sp>
        <p:nvSpPr>
          <p:cNvPr id="4" name="Content Placeholder 2">
            <a:extLst>
              <a:ext uri="{FF2B5EF4-FFF2-40B4-BE49-F238E27FC236}">
                <a16:creationId xmlns:a16="http://schemas.microsoft.com/office/drawing/2014/main" id="{E8AE6335-D237-42A1-A81B-3B7AEA6D2265}"/>
              </a:ext>
            </a:extLst>
          </p:cNvPr>
          <p:cNvSpPr>
            <a:spLocks noGrp="1"/>
          </p:cNvSpPr>
          <p:nvPr>
            <p:ph sz="quarter" idx="14"/>
          </p:nvPr>
        </p:nvSpPr>
        <p:spPr>
          <a:xfrm>
            <a:off x="5399416" y="1735572"/>
            <a:ext cx="3108960" cy="4389120"/>
          </a:xfrm>
        </p:spPr>
        <p:txBody>
          <a:bodyPr/>
          <a:lstStyle/>
          <a:p>
            <a:pPr lvl="0"/>
            <a:r>
              <a:rPr lang="en-US"/>
              <a:t>Click to edit Master text styles</a:t>
            </a:r>
          </a:p>
        </p:txBody>
      </p:sp>
      <p:sp>
        <p:nvSpPr>
          <p:cNvPr id="9" name="Content Placeholder 3">
            <a:extLst>
              <a:ext uri="{FF2B5EF4-FFF2-40B4-BE49-F238E27FC236}">
                <a16:creationId xmlns:a16="http://schemas.microsoft.com/office/drawing/2014/main" id="{0264A26B-4209-47AC-9AD7-1F0557FDB204}"/>
              </a:ext>
            </a:extLst>
          </p:cNvPr>
          <p:cNvSpPr>
            <a:spLocks noGrp="1"/>
          </p:cNvSpPr>
          <p:nvPr>
            <p:ph sz="quarter" idx="15"/>
          </p:nvPr>
        </p:nvSpPr>
        <p:spPr>
          <a:xfrm>
            <a:off x="8595360" y="1731244"/>
            <a:ext cx="3108960" cy="4389120"/>
          </a:xfrm>
        </p:spPr>
        <p:txBody>
          <a:bodyPr/>
          <a:lstStyle/>
          <a:p>
            <a:pPr lvl="0"/>
            <a:r>
              <a:rPr lang="en-US"/>
              <a:t>Click to edit Master text styles</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r>
              <a:rPr lang="en-US"/>
              <a:t>January 30, 2026</a:t>
            </a:r>
          </a:p>
        </p:txBody>
      </p:sp>
      <p:sp>
        <p:nvSpPr>
          <p:cNvPr id="6" name="Footer Placeholder"/>
          <p:cNvSpPr>
            <a:spLocks noGrp="1"/>
          </p:cNvSpPr>
          <p:nvPr>
            <p:ph type="ftr" sz="quarter" idx="11"/>
          </p:nvPr>
        </p:nvSpPr>
        <p:spPr>
          <a:xfrm>
            <a:off x="3840480" y="6309360"/>
            <a:ext cx="6766560" cy="365125"/>
          </a:xfrm>
        </p:spPr>
        <p:txBody>
          <a:bodyPr/>
          <a:lstStyle/>
          <a:p>
            <a:r>
              <a:rPr lang="en-US"/>
              <a:t>MLTSS Association</a:t>
            </a:r>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0"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473881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a:t>Click to edit Master title style</a:t>
            </a:r>
          </a:p>
        </p:txBody>
      </p:sp>
      <p:sp>
        <p:nvSpPr>
          <p:cNvPr id="7" name="Chart Placeholder"/>
          <p:cNvSpPr>
            <a:spLocks noGrp="1"/>
          </p:cNvSpPr>
          <p:nvPr>
            <p:ph type="chart" sz="quarter" idx="13" hasCustomPrompt="1"/>
          </p:nvPr>
        </p:nvSpPr>
        <p:spPr>
          <a:xfrm>
            <a:off x="1371600" y="1463040"/>
            <a:ext cx="10332720" cy="4754880"/>
          </a:xfrm>
        </p:spPr>
        <p:txBody>
          <a:bodyPr anchor="ctr"/>
          <a:lstStyle>
            <a:lvl1pPr algn="ctr">
              <a:defRPr/>
            </a:lvl1pPr>
          </a:lstStyle>
          <a:p>
            <a:r>
              <a:rPr lang="en-US"/>
              <a:t> </a:t>
            </a:r>
          </a:p>
        </p:txBody>
      </p:sp>
      <p:sp>
        <p:nvSpPr>
          <p:cNvPr id="3" name="Date Placeholder"/>
          <p:cNvSpPr>
            <a:spLocks noGrp="1"/>
          </p:cNvSpPr>
          <p:nvPr>
            <p:ph type="dt" sz="half" idx="10"/>
          </p:nvPr>
        </p:nvSpPr>
        <p:spPr>
          <a:xfrm>
            <a:off x="1371600" y="6309360"/>
            <a:ext cx="2103120" cy="365125"/>
          </a:xfrm>
        </p:spPr>
        <p:txBody>
          <a:bodyPr/>
          <a:lstStyle/>
          <a:p>
            <a:r>
              <a:rPr lang="en-US"/>
              <a:t>January 30, 2026</a:t>
            </a:r>
          </a:p>
        </p:txBody>
      </p:sp>
      <p:sp>
        <p:nvSpPr>
          <p:cNvPr id="4" name="Footer Placeholder"/>
          <p:cNvSpPr>
            <a:spLocks noGrp="1"/>
          </p:cNvSpPr>
          <p:nvPr>
            <p:ph type="ftr" sz="quarter" idx="11"/>
          </p:nvPr>
        </p:nvSpPr>
        <p:spPr>
          <a:xfrm>
            <a:off x="3657600" y="6309360"/>
            <a:ext cx="6949440" cy="365125"/>
          </a:xfrm>
        </p:spPr>
        <p:txBody>
          <a:bodyPr/>
          <a:lstStyle/>
          <a:p>
            <a:r>
              <a:rPr lang="en-US"/>
              <a:t>MLTSS Association</a:t>
            </a:r>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19410301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Wide 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a:t>Click to edit Master title style</a:t>
            </a:r>
          </a:p>
        </p:txBody>
      </p:sp>
      <p:sp>
        <p:nvSpPr>
          <p:cNvPr id="6" name="Content Placeholder">
            <a:extLst>
              <a:ext uri="{FF2B5EF4-FFF2-40B4-BE49-F238E27FC236}">
                <a16:creationId xmlns:a16="http://schemas.microsoft.com/office/drawing/2014/main" id="{4B267EAC-9DB6-4B58-B920-5FF9CB536C08}"/>
              </a:ext>
            </a:extLst>
          </p:cNvPr>
          <p:cNvSpPr>
            <a:spLocks noGrp="1"/>
          </p:cNvSpPr>
          <p:nvPr>
            <p:ph sz="quarter" idx="13"/>
          </p:nvPr>
        </p:nvSpPr>
        <p:spPr>
          <a:xfrm>
            <a:off x="1371600" y="1554480"/>
            <a:ext cx="10332720" cy="4572000"/>
          </a:xfrm>
        </p:spPr>
        <p:txBody>
          <a:bodyPr/>
          <a:lstStyle/>
          <a:p>
            <a:pPr lvl="0"/>
            <a:r>
              <a:rPr lang="en-US"/>
              <a:t>Click to edit Master text styles</a:t>
            </a:r>
          </a:p>
        </p:txBody>
      </p:sp>
      <p:sp>
        <p:nvSpPr>
          <p:cNvPr id="3" name="Date Placeholder"/>
          <p:cNvSpPr>
            <a:spLocks noGrp="1"/>
          </p:cNvSpPr>
          <p:nvPr>
            <p:ph type="dt" sz="half" idx="10"/>
          </p:nvPr>
        </p:nvSpPr>
        <p:spPr>
          <a:xfrm>
            <a:off x="1371600" y="6309360"/>
            <a:ext cx="2103120" cy="365125"/>
          </a:xfrm>
        </p:spPr>
        <p:txBody>
          <a:bodyPr/>
          <a:lstStyle>
            <a:lvl1pPr algn="l">
              <a:defRPr>
                <a:solidFill>
                  <a:srgbClr val="022151"/>
                </a:solidFill>
              </a:defRPr>
            </a:lvl1pPr>
          </a:lstStyle>
          <a:p>
            <a:r>
              <a:rPr lang="en-US"/>
              <a:t>January 30, 2026</a:t>
            </a:r>
          </a:p>
        </p:txBody>
      </p:sp>
      <p:sp>
        <p:nvSpPr>
          <p:cNvPr id="4" name="Footer Placeholder"/>
          <p:cNvSpPr>
            <a:spLocks noGrp="1"/>
          </p:cNvSpPr>
          <p:nvPr>
            <p:ph type="ftr" sz="quarter" idx="11"/>
          </p:nvPr>
        </p:nvSpPr>
        <p:spPr>
          <a:xfrm>
            <a:off x="3657600" y="6309360"/>
            <a:ext cx="6949440" cy="365125"/>
          </a:xfrm>
        </p:spPr>
        <p:txBody>
          <a:bodyPr/>
          <a:lstStyle/>
          <a:p>
            <a:r>
              <a:rPr lang="en-US"/>
              <a:t>MLTSS Association</a:t>
            </a:r>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27934193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1371600" y="1554480"/>
            <a:ext cx="5029200" cy="4572000"/>
          </a:xfrm>
        </p:spPr>
        <p:txBody>
          <a:bodyPr/>
          <a:lstStyle/>
          <a:p>
            <a:pPr lvl="0"/>
            <a:r>
              <a:rPr lang="en-US"/>
              <a:t>Click to edit Master text styles</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6675120" y="1554480"/>
            <a:ext cx="5029200" cy="4572000"/>
          </a:xfrm>
        </p:spPr>
        <p:txBody>
          <a:bodyPr/>
          <a:lstStyle/>
          <a:p>
            <a:pPr lvl="0"/>
            <a:r>
              <a:rPr lang="en-US"/>
              <a:t>Click to edit Master text styles</a:t>
            </a:r>
          </a:p>
        </p:txBody>
      </p:sp>
      <p:sp>
        <p:nvSpPr>
          <p:cNvPr id="3" name="Date Placeholder"/>
          <p:cNvSpPr>
            <a:spLocks noGrp="1"/>
          </p:cNvSpPr>
          <p:nvPr>
            <p:ph type="dt" sz="half" idx="10"/>
          </p:nvPr>
        </p:nvSpPr>
        <p:spPr>
          <a:xfrm>
            <a:off x="1371600" y="6309360"/>
            <a:ext cx="2103120" cy="365125"/>
          </a:xfrm>
        </p:spPr>
        <p:txBody>
          <a:bodyPr/>
          <a:lstStyle>
            <a:lvl1pPr algn="l">
              <a:defRPr>
                <a:solidFill>
                  <a:srgbClr val="022151"/>
                </a:solidFill>
              </a:defRPr>
            </a:lvl1pPr>
          </a:lstStyle>
          <a:p>
            <a:r>
              <a:rPr lang="en-US"/>
              <a:t>January 30, 2026</a:t>
            </a:r>
          </a:p>
        </p:txBody>
      </p:sp>
      <p:sp>
        <p:nvSpPr>
          <p:cNvPr id="4" name="Footer Placeholder"/>
          <p:cNvSpPr>
            <a:spLocks noGrp="1"/>
          </p:cNvSpPr>
          <p:nvPr>
            <p:ph type="ftr" sz="quarter" idx="11"/>
          </p:nvPr>
        </p:nvSpPr>
        <p:spPr>
          <a:xfrm>
            <a:off x="3657600" y="6309360"/>
            <a:ext cx="6949440" cy="365125"/>
          </a:xfrm>
        </p:spPr>
        <p:txBody>
          <a:bodyPr/>
          <a:lstStyle/>
          <a:p>
            <a:r>
              <a:rPr lang="en-US"/>
              <a:t>MLTSS Association</a:t>
            </a:r>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32763482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Wide 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1371601" y="1554480"/>
            <a:ext cx="3383280" cy="4572000"/>
          </a:xfrm>
        </p:spPr>
        <p:txBody>
          <a:bodyPr/>
          <a:lstStyle/>
          <a:p>
            <a:pPr lvl="0"/>
            <a:r>
              <a:rPr lang="en-US"/>
              <a:t>Click to edit Master text styles</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4840306" y="1558834"/>
            <a:ext cx="3383280" cy="4572000"/>
          </a:xfrm>
        </p:spPr>
        <p:txBody>
          <a:bodyPr/>
          <a:lstStyle/>
          <a:p>
            <a:pPr lvl="0"/>
            <a:r>
              <a:rPr lang="en-US"/>
              <a:t>Click to edit Master text styles</a:t>
            </a:r>
          </a:p>
        </p:txBody>
      </p:sp>
      <p:sp>
        <p:nvSpPr>
          <p:cNvPr id="9" name="Content Placeholder 3">
            <a:extLst>
              <a:ext uri="{FF2B5EF4-FFF2-40B4-BE49-F238E27FC236}">
                <a16:creationId xmlns:a16="http://schemas.microsoft.com/office/drawing/2014/main" id="{3CC80934-A10B-41F3-A542-D2BF4DEE3E05}"/>
              </a:ext>
            </a:extLst>
          </p:cNvPr>
          <p:cNvSpPr>
            <a:spLocks noGrp="1"/>
          </p:cNvSpPr>
          <p:nvPr>
            <p:ph sz="quarter" idx="15"/>
          </p:nvPr>
        </p:nvSpPr>
        <p:spPr>
          <a:xfrm>
            <a:off x="8309011" y="1550126"/>
            <a:ext cx="3383280" cy="4572000"/>
          </a:xfrm>
        </p:spPr>
        <p:txBody>
          <a:bodyPr/>
          <a:lstStyle/>
          <a:p>
            <a:pPr lvl="0"/>
            <a:r>
              <a:rPr lang="en-US"/>
              <a:t>Click to edit Master text styles</a:t>
            </a:r>
          </a:p>
        </p:txBody>
      </p:sp>
      <p:sp>
        <p:nvSpPr>
          <p:cNvPr id="3" name="Date Placeholder"/>
          <p:cNvSpPr>
            <a:spLocks noGrp="1"/>
          </p:cNvSpPr>
          <p:nvPr>
            <p:ph type="dt" sz="half" idx="10"/>
          </p:nvPr>
        </p:nvSpPr>
        <p:spPr>
          <a:xfrm>
            <a:off x="1371600" y="6309360"/>
            <a:ext cx="2103120" cy="365125"/>
          </a:xfrm>
        </p:spPr>
        <p:txBody>
          <a:bodyPr/>
          <a:lstStyle>
            <a:lvl1pPr algn="l">
              <a:defRPr>
                <a:solidFill>
                  <a:srgbClr val="022151"/>
                </a:solidFill>
              </a:defRPr>
            </a:lvl1pPr>
          </a:lstStyle>
          <a:p>
            <a:r>
              <a:rPr lang="en-US"/>
              <a:t>January 30, 2026</a:t>
            </a:r>
          </a:p>
        </p:txBody>
      </p:sp>
      <p:sp>
        <p:nvSpPr>
          <p:cNvPr id="4" name="Footer Placeholder"/>
          <p:cNvSpPr>
            <a:spLocks noGrp="1"/>
          </p:cNvSpPr>
          <p:nvPr>
            <p:ph type="ftr" sz="quarter" idx="11"/>
          </p:nvPr>
        </p:nvSpPr>
        <p:spPr>
          <a:xfrm>
            <a:off x="3657600" y="6309360"/>
            <a:ext cx="6949440" cy="365125"/>
          </a:xfrm>
        </p:spPr>
        <p:txBody>
          <a:bodyPr/>
          <a:lstStyle/>
          <a:p>
            <a:r>
              <a:rPr lang="en-US"/>
              <a:t>MLTSS Association</a:t>
            </a:r>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37279020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Extra Wide 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401777" y="274320"/>
            <a:ext cx="6858000" cy="1097280"/>
          </a:xfrm>
        </p:spPr>
        <p:txBody>
          <a:bodyPr/>
          <a:lstStyle>
            <a:lvl1pPr>
              <a:defRPr sz="3600" b="1" baseline="0">
                <a:solidFill>
                  <a:schemeClr val="bg2"/>
                </a:solidFill>
              </a:defRPr>
            </a:lvl1pPr>
          </a:lstStyle>
          <a:p>
            <a:r>
              <a:rPr lang="en-US"/>
              <a:t>Click to edit Master title style</a:t>
            </a:r>
          </a:p>
        </p:txBody>
      </p:sp>
      <p:sp>
        <p:nvSpPr>
          <p:cNvPr id="6" name="Content Placeholder">
            <a:extLst>
              <a:ext uri="{FF2B5EF4-FFF2-40B4-BE49-F238E27FC236}">
                <a16:creationId xmlns:a16="http://schemas.microsoft.com/office/drawing/2014/main" id="{4B267EAC-9DB6-4B58-B920-5FF9CB536C08}"/>
              </a:ext>
            </a:extLst>
          </p:cNvPr>
          <p:cNvSpPr>
            <a:spLocks noGrp="1"/>
          </p:cNvSpPr>
          <p:nvPr>
            <p:ph sz="quarter" idx="13"/>
          </p:nvPr>
        </p:nvSpPr>
        <p:spPr>
          <a:xfrm>
            <a:off x="397164" y="1560946"/>
            <a:ext cx="11307156" cy="4574770"/>
          </a:xfrm>
        </p:spPr>
        <p:txBody>
          <a:bodyPr/>
          <a:lstStyle/>
          <a:p>
            <a:pPr lvl="0"/>
            <a:r>
              <a:rPr lang="en-US"/>
              <a:t>Click to edit Master text styles</a:t>
            </a:r>
          </a:p>
        </p:txBody>
      </p:sp>
      <p:sp>
        <p:nvSpPr>
          <p:cNvPr id="3" name="Date Placeholder"/>
          <p:cNvSpPr>
            <a:spLocks noGrp="1"/>
          </p:cNvSpPr>
          <p:nvPr>
            <p:ph type="dt" sz="half" idx="10"/>
          </p:nvPr>
        </p:nvSpPr>
        <p:spPr>
          <a:xfrm>
            <a:off x="402336" y="6309360"/>
            <a:ext cx="2103120" cy="365125"/>
          </a:xfrm>
        </p:spPr>
        <p:txBody>
          <a:bodyPr/>
          <a:lstStyle>
            <a:lvl1pPr algn="l">
              <a:defRPr>
                <a:solidFill>
                  <a:srgbClr val="022151"/>
                </a:solidFill>
              </a:defRPr>
            </a:lvl1pPr>
          </a:lstStyle>
          <a:p>
            <a:r>
              <a:rPr lang="en-US"/>
              <a:t>January 30, 2026</a:t>
            </a:r>
          </a:p>
        </p:txBody>
      </p:sp>
      <p:sp>
        <p:nvSpPr>
          <p:cNvPr id="4" name="Footer Placeholder"/>
          <p:cNvSpPr>
            <a:spLocks noGrp="1"/>
          </p:cNvSpPr>
          <p:nvPr>
            <p:ph type="ftr" sz="quarter" idx="11"/>
          </p:nvPr>
        </p:nvSpPr>
        <p:spPr>
          <a:xfrm>
            <a:off x="3172968" y="6309360"/>
            <a:ext cx="6949440" cy="365125"/>
          </a:xfrm>
        </p:spPr>
        <p:txBody>
          <a:bodyPr/>
          <a:lstStyle/>
          <a:p>
            <a:r>
              <a:rPr lang="en-US"/>
              <a:t>MLTSS Association</a:t>
            </a:r>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28758335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Extra 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405352" y="274320"/>
            <a:ext cx="6858000" cy="1097280"/>
          </a:xfrm>
        </p:spPr>
        <p:txBody>
          <a:bodyPr/>
          <a:lstStyle>
            <a:lvl1pPr>
              <a:defRPr sz="3600" b="1" baseline="0">
                <a:solidFill>
                  <a:schemeClr val="bg2"/>
                </a:solidFill>
              </a:defRPr>
            </a:lvl1pPr>
          </a:lstStyle>
          <a:p>
            <a:r>
              <a:rPr lang="en-US"/>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419492" y="1554480"/>
            <a:ext cx="5486400" cy="4572000"/>
          </a:xfrm>
        </p:spPr>
        <p:txBody>
          <a:bodyPr/>
          <a:lstStyle/>
          <a:p>
            <a:pPr lvl="0"/>
            <a:r>
              <a:rPr lang="en-US"/>
              <a:t>Click to edit Master text styles</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6199066" y="1554480"/>
            <a:ext cx="5486400" cy="4572000"/>
          </a:xfrm>
        </p:spPr>
        <p:txBody>
          <a:bodyPr/>
          <a:lstStyle/>
          <a:p>
            <a:pPr lvl="0"/>
            <a:r>
              <a:rPr lang="en-US"/>
              <a:t>Click to edit Master text styles</a:t>
            </a:r>
          </a:p>
        </p:txBody>
      </p:sp>
      <p:sp>
        <p:nvSpPr>
          <p:cNvPr id="3" name="Date Placeholder"/>
          <p:cNvSpPr>
            <a:spLocks noGrp="1"/>
          </p:cNvSpPr>
          <p:nvPr>
            <p:ph type="dt" sz="half" idx="10"/>
          </p:nvPr>
        </p:nvSpPr>
        <p:spPr>
          <a:xfrm>
            <a:off x="428915" y="6309360"/>
            <a:ext cx="2103120" cy="365125"/>
          </a:xfrm>
        </p:spPr>
        <p:txBody>
          <a:bodyPr/>
          <a:lstStyle>
            <a:lvl1pPr algn="l">
              <a:defRPr>
                <a:solidFill>
                  <a:srgbClr val="022151"/>
                </a:solidFill>
              </a:defRPr>
            </a:lvl1pPr>
          </a:lstStyle>
          <a:p>
            <a:r>
              <a:rPr lang="en-US"/>
              <a:t>January 30, 2026</a:t>
            </a:r>
          </a:p>
        </p:txBody>
      </p:sp>
      <p:sp>
        <p:nvSpPr>
          <p:cNvPr id="4" name="Footer Placeholder"/>
          <p:cNvSpPr>
            <a:spLocks noGrp="1"/>
          </p:cNvSpPr>
          <p:nvPr>
            <p:ph type="ftr" sz="quarter" idx="11"/>
          </p:nvPr>
        </p:nvSpPr>
        <p:spPr>
          <a:xfrm>
            <a:off x="3175242" y="6309360"/>
            <a:ext cx="6949440" cy="365125"/>
          </a:xfrm>
        </p:spPr>
        <p:txBody>
          <a:bodyPr/>
          <a:lstStyle/>
          <a:p>
            <a:r>
              <a:rPr lang="en-US"/>
              <a:t>MLTSS Association</a:t>
            </a:r>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3350186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wo Column - Header Soli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6" y="1834957"/>
            <a:ext cx="5349516"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8F32F67-E712-8342-A392-548452ADD272}"/>
              </a:ext>
            </a:extLst>
          </p:cNvPr>
          <p:cNvSpPr>
            <a:spLocks noGrp="1"/>
          </p:cNvSpPr>
          <p:nvPr>
            <p:ph type="sldNum" sz="quarter" idx="12"/>
          </p:nvPr>
        </p:nvSpPr>
        <p:spPr/>
        <p:txBody>
          <a:bodyPr/>
          <a:lstStyle/>
          <a:p>
            <a:fld id="{ACB29EB7-82B4-5341-B0E4-1AC3B5901151}" type="slidenum">
              <a:rPr lang="en-US" smtClean="0"/>
              <a:t>‹#›</a:t>
            </a:fld>
            <a:endParaRPr lang="en-US"/>
          </a:p>
        </p:txBody>
      </p:sp>
      <p:sp>
        <p:nvSpPr>
          <p:cNvPr id="7" name="Content Placeholder 2">
            <a:extLst>
              <a:ext uri="{FF2B5EF4-FFF2-40B4-BE49-F238E27FC236}">
                <a16:creationId xmlns:a16="http://schemas.microsoft.com/office/drawing/2014/main" id="{FC4A15B7-1B33-714A-AE7C-2E91A85B4A32}"/>
              </a:ext>
            </a:extLst>
          </p:cNvPr>
          <p:cNvSpPr>
            <a:spLocks noGrp="1"/>
          </p:cNvSpPr>
          <p:nvPr>
            <p:ph idx="13"/>
          </p:nvPr>
        </p:nvSpPr>
        <p:spPr>
          <a:xfrm>
            <a:off x="6296628" y="1834957"/>
            <a:ext cx="5349516"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2C9131AB-095D-B348-8872-24C29EE931D5}"/>
              </a:ext>
            </a:extLst>
          </p:cNvPr>
          <p:cNvSpPr/>
          <p:nvPr userDrawn="1"/>
        </p:nvSpPr>
        <p:spPr>
          <a:xfrm>
            <a:off x="-1" y="-1"/>
            <a:ext cx="12192000" cy="1603575"/>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0" name="Graphic 9">
            <a:extLst>
              <a:ext uri="{FF2B5EF4-FFF2-40B4-BE49-F238E27FC236}">
                <a16:creationId xmlns:a16="http://schemas.microsoft.com/office/drawing/2014/main" id="{B28D84D2-7F04-D443-9641-948927BE61DB}"/>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8754" t="7130" b="83604"/>
          <a:stretch/>
        </p:blipFill>
        <p:spPr>
          <a:xfrm rot="10800000">
            <a:off x="1593015" y="0"/>
            <a:ext cx="10598983" cy="1603574"/>
          </a:xfrm>
          <a:prstGeom prst="rect">
            <a:avLst/>
          </a:prstGeom>
        </p:spPr>
      </p:pic>
      <p:sp>
        <p:nvSpPr>
          <p:cNvPr id="11" name="Title 1">
            <a:extLst>
              <a:ext uri="{FF2B5EF4-FFF2-40B4-BE49-F238E27FC236}">
                <a16:creationId xmlns:a16="http://schemas.microsoft.com/office/drawing/2014/main" id="{390B902D-EFC4-7D4A-AEEE-DEA32CAFB634}"/>
              </a:ext>
            </a:extLst>
          </p:cNvPr>
          <p:cNvSpPr>
            <a:spLocks noGrp="1"/>
          </p:cNvSpPr>
          <p:nvPr>
            <p:ph type="title"/>
          </p:nvPr>
        </p:nvSpPr>
        <p:spPr>
          <a:xfrm>
            <a:off x="545855" y="200722"/>
            <a:ext cx="11100289" cy="1171469"/>
          </a:xfrm>
        </p:spPr>
        <p:txBody>
          <a:bodyPr lIns="0" anchor="b" anchorCtr="0"/>
          <a:lstStyle>
            <a:lvl1pPr>
              <a:defRPr b="0">
                <a:solidFill>
                  <a:schemeClr val="bg1"/>
                </a:solidFill>
              </a:defRPr>
            </a:lvl1pPr>
          </a:lstStyle>
          <a:p>
            <a:r>
              <a:rPr lang="en-US"/>
              <a:t>Click to edit Master title style</a:t>
            </a:r>
          </a:p>
        </p:txBody>
      </p:sp>
      <p:sp>
        <p:nvSpPr>
          <p:cNvPr id="12" name="Rectangle 11">
            <a:extLst>
              <a:ext uri="{FF2B5EF4-FFF2-40B4-BE49-F238E27FC236}">
                <a16:creationId xmlns:a16="http://schemas.microsoft.com/office/drawing/2014/main" id="{16A35A61-EC07-054E-9F3C-ED8FD42FA690}"/>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37483169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Extra Wide 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402336" y="274320"/>
            <a:ext cx="6858000" cy="1097280"/>
          </a:xfrm>
        </p:spPr>
        <p:txBody>
          <a:bodyPr/>
          <a:lstStyle>
            <a:lvl1pPr>
              <a:defRPr sz="3600" b="1" baseline="0">
                <a:solidFill>
                  <a:schemeClr val="bg2"/>
                </a:solidFill>
              </a:defRPr>
            </a:lvl1pPr>
          </a:lstStyle>
          <a:p>
            <a:r>
              <a:rPr lang="en-US"/>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402336" y="1554480"/>
            <a:ext cx="3657600" cy="4572000"/>
          </a:xfrm>
        </p:spPr>
        <p:txBody>
          <a:bodyPr/>
          <a:lstStyle/>
          <a:p>
            <a:pPr lvl="0"/>
            <a:r>
              <a:rPr lang="en-US"/>
              <a:t>Click to edit Master text styles</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4212935" y="1550126"/>
            <a:ext cx="3657600" cy="4572000"/>
          </a:xfrm>
        </p:spPr>
        <p:txBody>
          <a:bodyPr/>
          <a:lstStyle/>
          <a:p>
            <a:pPr lvl="0"/>
            <a:r>
              <a:rPr lang="en-US"/>
              <a:t>Click to edit Master text styles</a:t>
            </a:r>
          </a:p>
        </p:txBody>
      </p:sp>
      <p:sp>
        <p:nvSpPr>
          <p:cNvPr id="9" name="Content Placeholder 3">
            <a:extLst>
              <a:ext uri="{FF2B5EF4-FFF2-40B4-BE49-F238E27FC236}">
                <a16:creationId xmlns:a16="http://schemas.microsoft.com/office/drawing/2014/main" id="{3CC80934-A10B-41F3-A542-D2BF4DEE3E05}"/>
              </a:ext>
            </a:extLst>
          </p:cNvPr>
          <p:cNvSpPr>
            <a:spLocks noGrp="1"/>
          </p:cNvSpPr>
          <p:nvPr>
            <p:ph sz="quarter" idx="15"/>
          </p:nvPr>
        </p:nvSpPr>
        <p:spPr>
          <a:xfrm>
            <a:off x="8037218" y="1550126"/>
            <a:ext cx="3657600" cy="4572000"/>
          </a:xfrm>
        </p:spPr>
        <p:txBody>
          <a:bodyPr/>
          <a:lstStyle/>
          <a:p>
            <a:pPr lvl="0"/>
            <a:r>
              <a:rPr lang="en-US"/>
              <a:t>Click to edit Master text styles</a:t>
            </a:r>
          </a:p>
        </p:txBody>
      </p:sp>
      <p:sp>
        <p:nvSpPr>
          <p:cNvPr id="3" name="Date Placeholder"/>
          <p:cNvSpPr>
            <a:spLocks noGrp="1"/>
          </p:cNvSpPr>
          <p:nvPr>
            <p:ph type="dt" sz="half" idx="10"/>
          </p:nvPr>
        </p:nvSpPr>
        <p:spPr>
          <a:xfrm>
            <a:off x="402336" y="6309360"/>
            <a:ext cx="2103120" cy="365125"/>
          </a:xfrm>
        </p:spPr>
        <p:txBody>
          <a:bodyPr/>
          <a:lstStyle>
            <a:lvl1pPr algn="l">
              <a:defRPr>
                <a:solidFill>
                  <a:srgbClr val="022151"/>
                </a:solidFill>
              </a:defRPr>
            </a:lvl1pPr>
          </a:lstStyle>
          <a:p>
            <a:r>
              <a:rPr lang="en-US"/>
              <a:t>January 30, 2026</a:t>
            </a:r>
          </a:p>
        </p:txBody>
      </p:sp>
      <p:sp>
        <p:nvSpPr>
          <p:cNvPr id="4" name="Footer Placeholder"/>
          <p:cNvSpPr>
            <a:spLocks noGrp="1"/>
          </p:cNvSpPr>
          <p:nvPr>
            <p:ph type="ftr" sz="quarter" idx="11"/>
          </p:nvPr>
        </p:nvSpPr>
        <p:spPr>
          <a:xfrm>
            <a:off x="3172968" y="6309360"/>
            <a:ext cx="6949440" cy="365125"/>
          </a:xfrm>
        </p:spPr>
        <p:txBody>
          <a:bodyPr/>
          <a:lstStyle/>
          <a:p>
            <a:r>
              <a:rPr lang="en-US"/>
              <a:t>MLTSS Association</a:t>
            </a:r>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30383427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8321040" cy="1188720"/>
          </a:xfrm>
          <a:ln>
            <a:noFill/>
          </a:ln>
        </p:spPr>
        <p:txBody>
          <a:bodyPr lIns="0" tIns="0" rIns="0" bIns="0" anchor="b" anchorCtr="0">
            <a:noAutofit/>
          </a:bodyPr>
          <a:lstStyle>
            <a:lvl1pPr>
              <a:defRPr sz="3600" b="1">
                <a:solidFill>
                  <a:srgbClr val="FFC000"/>
                </a:solidFill>
              </a:defRPr>
            </a:lvl1pPr>
          </a:lstStyle>
          <a:p>
            <a:r>
              <a:rPr lang="en-US"/>
              <a:t>Click to edit Master title style</a:t>
            </a:r>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2103120"/>
            <a:ext cx="8321040" cy="4023360"/>
          </a:xfrm>
          <a:noFill/>
        </p:spPr>
        <p:txBody>
          <a:bodyPr/>
          <a:lstStyle>
            <a:lvl1pPr>
              <a:defRPr/>
            </a:lvl1pPr>
            <a:lvl2pPr>
              <a:defRPr/>
            </a:lvl2pPr>
            <a:lvl3pPr>
              <a:defRPr/>
            </a:lvl3pPr>
            <a:lvl4pPr>
              <a:defRPr/>
            </a:lvl4pPr>
            <a:lvl5pPr>
              <a:defRPr/>
            </a:lvl5pPr>
          </a:lstStyle>
          <a:p>
            <a:pPr lvl="0"/>
            <a:r>
              <a:rPr lang="en-US"/>
              <a:t>Click to edit Master text styles</a:t>
            </a:r>
          </a:p>
        </p:txBody>
      </p:sp>
      <p:sp>
        <p:nvSpPr>
          <p:cNvPr id="10" name="Content Placeholder 2">
            <a:extLst>
              <a:ext uri="{FF2B5EF4-FFF2-40B4-BE49-F238E27FC236}">
                <a16:creationId xmlns:a16="http://schemas.microsoft.com/office/drawing/2014/main" id="{A64F6D30-F3B7-4A6C-8382-F63CB1A1F426}"/>
              </a:ext>
            </a:extLst>
          </p:cNvPr>
          <p:cNvSpPr>
            <a:spLocks noGrp="1"/>
          </p:cNvSpPr>
          <p:nvPr>
            <p:ph sz="quarter" idx="16" hasCustomPrompt="1"/>
          </p:nvPr>
        </p:nvSpPr>
        <p:spPr>
          <a:xfrm>
            <a:off x="8961120" y="2194560"/>
            <a:ext cx="2743200" cy="3374136"/>
          </a:xfrm>
        </p:spPr>
        <p:txBody>
          <a:bodyPr/>
          <a:lstStyle>
            <a:lvl1pPr marL="0" indent="0">
              <a:buNone/>
              <a:defRPr/>
            </a:lvl1pPr>
          </a:lstStyle>
          <a:p>
            <a:pPr lvl="0"/>
            <a:r>
              <a:rPr lang="en-US"/>
              <a:t>Edit Master text styles</a:t>
            </a:r>
          </a:p>
        </p:txBody>
      </p:sp>
      <p:sp>
        <p:nvSpPr>
          <p:cNvPr id="8" name="Content Placeholder 3">
            <a:extLst>
              <a:ext uri="{FF2B5EF4-FFF2-40B4-BE49-F238E27FC236}">
                <a16:creationId xmlns:a16="http://schemas.microsoft.com/office/drawing/2014/main" id="{FAB9D1A8-4826-4730-8739-CA51B9B970D9}"/>
              </a:ext>
            </a:extLst>
          </p:cNvPr>
          <p:cNvSpPr>
            <a:spLocks noGrp="1"/>
          </p:cNvSpPr>
          <p:nvPr>
            <p:ph sz="quarter" idx="17" hasCustomPrompt="1"/>
          </p:nvPr>
        </p:nvSpPr>
        <p:spPr>
          <a:xfrm>
            <a:off x="8961438" y="5669280"/>
            <a:ext cx="2743200" cy="457200"/>
          </a:xfrm>
        </p:spPr>
        <p:txBody>
          <a:bodyPr>
            <a:normAutofit/>
          </a:bodyPr>
          <a:lstStyle>
            <a:lvl1pPr marL="0" indent="0" algn="ctr">
              <a:buNone/>
              <a:defRPr sz="2800" b="1">
                <a:solidFill>
                  <a:schemeClr val="tx2"/>
                </a:solidFill>
              </a:defRPr>
            </a:lvl1pPr>
          </a:lstStyle>
          <a:p>
            <a:pPr lvl="0"/>
            <a:r>
              <a:rPr lang="en-US"/>
              <a:t>Questions?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r>
              <a:rPr lang="en-US"/>
              <a:t>January 30, 2026</a:t>
            </a:r>
          </a:p>
        </p:txBody>
      </p:sp>
      <p:sp>
        <p:nvSpPr>
          <p:cNvPr id="5" name="Footer Placeholder"/>
          <p:cNvSpPr>
            <a:spLocks noGrp="1"/>
          </p:cNvSpPr>
          <p:nvPr>
            <p:ph type="ftr" sz="quarter" idx="11"/>
          </p:nvPr>
        </p:nvSpPr>
        <p:spPr>
          <a:xfrm>
            <a:off x="2743200" y="6309360"/>
            <a:ext cx="7863840" cy="365125"/>
          </a:xfrm>
        </p:spPr>
        <p:txBody>
          <a:bodyPr/>
          <a:lstStyle/>
          <a:p>
            <a:r>
              <a:rPr lang="en-US"/>
              <a:t>MLTSS Association</a:t>
            </a:r>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20187370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828800" y="2651760"/>
            <a:ext cx="8412480" cy="1371600"/>
          </a:xfrm>
        </p:spPr>
        <p:txBody>
          <a:bodyPr anchor="b" anchorCtr="1">
            <a:noAutofit/>
          </a:bodyPr>
          <a:lstStyle>
            <a:lvl1pPr algn="l">
              <a:defRPr sz="4800" b="1" baseline="0">
                <a:solidFill>
                  <a:schemeClr val="tx2"/>
                </a:solidFill>
              </a:defRPr>
            </a:lvl1pPr>
          </a:lstStyle>
          <a:p>
            <a:r>
              <a:rPr lang="en-US"/>
              <a:t>Thank you</a:t>
            </a:r>
          </a:p>
        </p:txBody>
      </p:sp>
      <p:sp>
        <p:nvSpPr>
          <p:cNvPr id="7" name="Text Placeholder"/>
          <p:cNvSpPr>
            <a:spLocks noGrp="1"/>
          </p:cNvSpPr>
          <p:nvPr>
            <p:ph type="body" sz="quarter" idx="13"/>
          </p:nvPr>
        </p:nvSpPr>
        <p:spPr>
          <a:xfrm>
            <a:off x="1828800" y="4480560"/>
            <a:ext cx="8412480" cy="1554480"/>
          </a:xfrm>
        </p:spPr>
        <p:txBody>
          <a:bodyPr>
            <a:noAutofit/>
          </a:bodyPr>
          <a:lstStyle>
            <a:lvl1pPr marL="0" indent="0" algn="ctr">
              <a:buNone/>
              <a:defRPr sz="2400" b="1">
                <a:solidFill>
                  <a:schemeClr val="tx1"/>
                </a:solidFill>
              </a:defRPr>
            </a:lvl1pPr>
          </a:lstStyle>
          <a:p>
            <a:pPr lvl="0"/>
            <a:r>
              <a:rPr lang="en-US"/>
              <a:t>Click to edit Master text styles</a:t>
            </a:r>
          </a:p>
        </p:txBody>
      </p:sp>
      <p:sp>
        <p:nvSpPr>
          <p:cNvPr id="3" name="Date Placeholder"/>
          <p:cNvSpPr>
            <a:spLocks noGrp="1"/>
          </p:cNvSpPr>
          <p:nvPr>
            <p:ph type="dt" sz="half" idx="10"/>
          </p:nvPr>
        </p:nvSpPr>
        <p:spPr>
          <a:xfrm>
            <a:off x="457200" y="6311899"/>
            <a:ext cx="2103120" cy="365125"/>
          </a:xfrm>
        </p:spPr>
        <p:txBody>
          <a:bodyPr/>
          <a:lstStyle>
            <a:lvl1pPr>
              <a:defRPr>
                <a:solidFill>
                  <a:srgbClr val="182450"/>
                </a:solidFill>
              </a:defRPr>
            </a:lvl1pPr>
          </a:lstStyle>
          <a:p>
            <a:r>
              <a:rPr lang="en-US"/>
              <a:t>January 30, 2026</a:t>
            </a:r>
          </a:p>
        </p:txBody>
      </p:sp>
      <p:sp>
        <p:nvSpPr>
          <p:cNvPr id="4" name="Footer Placeholder"/>
          <p:cNvSpPr>
            <a:spLocks noGrp="1"/>
          </p:cNvSpPr>
          <p:nvPr>
            <p:ph type="ftr" sz="quarter" idx="11"/>
          </p:nvPr>
        </p:nvSpPr>
        <p:spPr>
          <a:xfrm>
            <a:off x="2743200" y="6309360"/>
            <a:ext cx="7863840" cy="365125"/>
          </a:xfrm>
        </p:spPr>
        <p:txBody>
          <a:bodyPr/>
          <a:lstStyle/>
          <a:p>
            <a:r>
              <a:rPr lang="en-US"/>
              <a:t>MLTSS Association</a:t>
            </a:r>
          </a:p>
        </p:txBody>
      </p:sp>
      <p:sp>
        <p:nvSpPr>
          <p:cNvPr id="5"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3" name="Line"/>
          <p:cNvCxnSpPr/>
          <p:nvPr userDrawn="1"/>
        </p:nvCxnSpPr>
        <p:spPr>
          <a:xfrm>
            <a:off x="1828800" y="4277571"/>
            <a:ext cx="8412480" cy="2625"/>
          </a:xfrm>
          <a:prstGeom prst="line">
            <a:avLst/>
          </a:prstGeom>
          <a:ln w="38100">
            <a:solidFill>
              <a:srgbClr val="FFC600"/>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7240885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56296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1554480" y="2647779"/>
            <a:ext cx="9144000" cy="1920240"/>
          </a:xfrm>
        </p:spPr>
        <p:txBody>
          <a:bodyPr anchor="b">
            <a:noAutofit/>
          </a:bodyPr>
          <a:lstStyle>
            <a:lvl1pPr algn="l">
              <a:defRPr sz="4800" b="1">
                <a:solidFill>
                  <a:schemeClr val="tx2"/>
                </a:solidFill>
              </a:defRPr>
            </a:lvl1pPr>
          </a:lstStyle>
          <a:p>
            <a:r>
              <a:rPr lang="en-US"/>
              <a:t>Click to edit Master title style</a:t>
            </a:r>
          </a:p>
        </p:txBody>
      </p:sp>
      <p:sp>
        <p:nvSpPr>
          <p:cNvPr id="3" name="Subtitle"/>
          <p:cNvSpPr>
            <a:spLocks noGrp="1"/>
          </p:cNvSpPr>
          <p:nvPr>
            <p:ph type="subTitle" idx="1"/>
          </p:nvPr>
        </p:nvSpPr>
        <p:spPr>
          <a:xfrm>
            <a:off x="1554480" y="4906339"/>
            <a:ext cx="9144000" cy="1188720"/>
          </a:xfrm>
        </p:spPr>
        <p:txBody>
          <a:bodyPr anchor="t">
            <a:noAutofit/>
          </a:bodyPr>
          <a:lstStyle>
            <a:lvl1pPr marL="0" indent="0" algn="l">
              <a:buNone/>
              <a:defRPr sz="2400" b="1">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p:cNvSpPr>
            <a:spLocks noGrp="1"/>
          </p:cNvSpPr>
          <p:nvPr>
            <p:ph type="dt" sz="half" idx="10"/>
          </p:nvPr>
        </p:nvSpPr>
        <p:spPr>
          <a:xfrm>
            <a:off x="457200" y="6311899"/>
            <a:ext cx="2103120" cy="365125"/>
          </a:xfrm>
        </p:spPr>
        <p:txBody>
          <a:bodyPr/>
          <a:lstStyle>
            <a:lvl1pPr>
              <a:defRPr baseline="0">
                <a:solidFill>
                  <a:schemeClr val="tx2"/>
                </a:solidFill>
              </a:defRPr>
            </a:lvl1pPr>
          </a:lstStyle>
          <a:p>
            <a:r>
              <a:rPr lang="en-US"/>
              <a:t>January 30, 2026</a:t>
            </a:r>
          </a:p>
        </p:txBody>
      </p:sp>
      <p:sp>
        <p:nvSpPr>
          <p:cNvPr id="5" name="Footer Placeholder"/>
          <p:cNvSpPr>
            <a:spLocks noGrp="1"/>
          </p:cNvSpPr>
          <p:nvPr>
            <p:ph type="ftr" sz="quarter" idx="11"/>
          </p:nvPr>
        </p:nvSpPr>
        <p:spPr>
          <a:xfrm>
            <a:off x="2743200" y="6309360"/>
            <a:ext cx="7863840" cy="365125"/>
          </a:xfrm>
        </p:spPr>
        <p:txBody>
          <a:bodyPr/>
          <a:lstStyle/>
          <a:p>
            <a:r>
              <a:rPr lang="en-US"/>
              <a:t>MLTSS Association</a:t>
            </a:r>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5" name="Line"/>
          <p:cNvCxnSpPr/>
          <p:nvPr userDrawn="1"/>
        </p:nvCxnSpPr>
        <p:spPr>
          <a:xfrm>
            <a:off x="1554480" y="4754880"/>
            <a:ext cx="9144000" cy="0"/>
          </a:xfrm>
          <a:prstGeom prst="line">
            <a:avLst/>
          </a:prstGeom>
          <a:ln w="38100">
            <a:solidFill>
              <a:srgbClr val="FFC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620123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Extra Wid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1554480" y="2647779"/>
            <a:ext cx="9144000" cy="1920240"/>
          </a:xfrm>
        </p:spPr>
        <p:txBody>
          <a:bodyPr anchor="b">
            <a:noAutofit/>
          </a:bodyPr>
          <a:lstStyle>
            <a:lvl1pPr algn="l">
              <a:defRPr sz="4800" b="1">
                <a:solidFill>
                  <a:schemeClr val="tx2"/>
                </a:solidFill>
              </a:defRPr>
            </a:lvl1pPr>
          </a:lstStyle>
          <a:p>
            <a:r>
              <a:rPr lang="en-US"/>
              <a:t>Click to edit Master title style</a:t>
            </a:r>
          </a:p>
        </p:txBody>
      </p:sp>
      <p:sp>
        <p:nvSpPr>
          <p:cNvPr id="3" name="Subtitle"/>
          <p:cNvSpPr>
            <a:spLocks noGrp="1"/>
          </p:cNvSpPr>
          <p:nvPr>
            <p:ph type="subTitle" idx="1"/>
          </p:nvPr>
        </p:nvSpPr>
        <p:spPr>
          <a:xfrm>
            <a:off x="1554480" y="4906339"/>
            <a:ext cx="9144000" cy="1188720"/>
          </a:xfrm>
        </p:spPr>
        <p:txBody>
          <a:bodyPr anchor="t">
            <a:noAutofit/>
          </a:bodyPr>
          <a:lstStyle>
            <a:lvl1pPr marL="0" indent="0" algn="l">
              <a:buNone/>
              <a:defRPr sz="2400" b="1">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p:cNvSpPr>
            <a:spLocks noGrp="1"/>
          </p:cNvSpPr>
          <p:nvPr>
            <p:ph type="dt" sz="half" idx="10"/>
          </p:nvPr>
        </p:nvSpPr>
        <p:spPr>
          <a:xfrm>
            <a:off x="457200" y="6311899"/>
            <a:ext cx="2103120" cy="365125"/>
          </a:xfrm>
        </p:spPr>
        <p:txBody>
          <a:bodyPr/>
          <a:lstStyle>
            <a:lvl1pPr>
              <a:defRPr baseline="0">
                <a:solidFill>
                  <a:schemeClr val="tx2"/>
                </a:solidFill>
              </a:defRPr>
            </a:lvl1pPr>
          </a:lstStyle>
          <a:p>
            <a:r>
              <a:rPr lang="en-US"/>
              <a:t>January 30, 2026</a:t>
            </a:r>
          </a:p>
        </p:txBody>
      </p:sp>
      <p:sp>
        <p:nvSpPr>
          <p:cNvPr id="5" name="Footer Placeholder"/>
          <p:cNvSpPr>
            <a:spLocks noGrp="1"/>
          </p:cNvSpPr>
          <p:nvPr>
            <p:ph type="ftr" sz="quarter" idx="11"/>
          </p:nvPr>
        </p:nvSpPr>
        <p:spPr>
          <a:xfrm>
            <a:off x="2743200" y="6309360"/>
            <a:ext cx="7863840" cy="365125"/>
          </a:xfrm>
        </p:spPr>
        <p:txBody>
          <a:bodyPr/>
          <a:lstStyle/>
          <a:p>
            <a:r>
              <a:rPr lang="en-US"/>
              <a:t>MLTSS Association</a:t>
            </a:r>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5" name="Line"/>
          <p:cNvCxnSpPr/>
          <p:nvPr userDrawn="1"/>
        </p:nvCxnSpPr>
        <p:spPr>
          <a:xfrm>
            <a:off x="1554480" y="4754880"/>
            <a:ext cx="9144000" cy="0"/>
          </a:xfrm>
          <a:prstGeom prst="line">
            <a:avLst/>
          </a:prstGeom>
          <a:ln w="38100">
            <a:solidFill>
              <a:srgbClr val="FFC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1227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8321040" cy="1188720"/>
          </a:xfrm>
          <a:ln>
            <a:noFill/>
          </a:ln>
        </p:spPr>
        <p:txBody>
          <a:bodyPr lIns="0" tIns="0" rIns="0" bIns="0" anchor="b" anchorCtr="0">
            <a:noAutofit/>
          </a:bodyPr>
          <a:lstStyle>
            <a:lvl1pPr>
              <a:defRPr sz="3600" b="1">
                <a:solidFill>
                  <a:srgbClr val="FFC000"/>
                </a:solidFill>
              </a:defRPr>
            </a:lvl1pPr>
          </a:lstStyle>
          <a:p>
            <a:r>
              <a:rPr lang="en-US"/>
              <a:t>Click to edit Master title style</a:t>
            </a:r>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2103120"/>
            <a:ext cx="8321040" cy="4023360"/>
          </a:xfrm>
          <a:noFill/>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5A7DDFDA-29D1-4AAD-95A8-3684E42EED99}"/>
              </a:ext>
            </a:extLst>
          </p:cNvPr>
          <p:cNvSpPr>
            <a:spLocks noGrp="1"/>
          </p:cNvSpPr>
          <p:nvPr>
            <p:ph sz="quarter" idx="16" hasCustomPrompt="1"/>
          </p:nvPr>
        </p:nvSpPr>
        <p:spPr>
          <a:xfrm>
            <a:off x="8961120" y="2194560"/>
            <a:ext cx="2743200" cy="3931920"/>
          </a:xfrm>
        </p:spPr>
        <p:txBody>
          <a:bodyPr/>
          <a:lstStyle>
            <a:lvl1pPr marL="0" indent="0">
              <a:buNone/>
              <a:defRPr/>
            </a:lvl1pPr>
          </a:lstStyle>
          <a:p>
            <a:pPr lvl="0"/>
            <a:r>
              <a:rPr lang="en-US"/>
              <a:t>Edit Master text styles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r>
              <a:rPr lang="en-US"/>
              <a:t>January 30, 2026</a:t>
            </a:r>
          </a:p>
        </p:txBody>
      </p:sp>
      <p:sp>
        <p:nvSpPr>
          <p:cNvPr id="5" name="Footer Placeholder"/>
          <p:cNvSpPr>
            <a:spLocks noGrp="1"/>
          </p:cNvSpPr>
          <p:nvPr>
            <p:ph type="ftr" sz="quarter" idx="11"/>
          </p:nvPr>
        </p:nvSpPr>
        <p:spPr>
          <a:xfrm>
            <a:off x="2743200" y="6309360"/>
            <a:ext cx="7863840" cy="365125"/>
          </a:xfrm>
        </p:spPr>
        <p:txBody>
          <a:bodyPr/>
          <a:lstStyle/>
          <a:p>
            <a:r>
              <a:rPr lang="en-US"/>
              <a:t>MLTSS Association</a:t>
            </a:r>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12265484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and Side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8321040" cy="1188720"/>
          </a:xfrm>
          <a:ln>
            <a:noFill/>
          </a:ln>
        </p:spPr>
        <p:txBody>
          <a:bodyPr lIns="0" tIns="0" rIns="0" bIns="0" anchor="b" anchorCtr="0">
            <a:noAutofit/>
          </a:bodyPr>
          <a:lstStyle>
            <a:lvl1pPr>
              <a:defRPr sz="3600" b="1">
                <a:solidFill>
                  <a:schemeClr val="bg1"/>
                </a:solidFill>
              </a:defRPr>
            </a:lvl1pPr>
          </a:lstStyle>
          <a:p>
            <a:r>
              <a:rPr lang="en-US"/>
              <a:t>Click to edit Master title style</a:t>
            </a:r>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2103120"/>
            <a:ext cx="8321040" cy="4023360"/>
          </a:xfrm>
          <a:noFill/>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CD9D1DC5-98F5-42BA-A2C1-83E7CA921845}"/>
              </a:ext>
            </a:extLst>
          </p:cNvPr>
          <p:cNvSpPr>
            <a:spLocks noGrp="1"/>
          </p:cNvSpPr>
          <p:nvPr>
            <p:ph sz="quarter" idx="16" hasCustomPrompt="1"/>
          </p:nvPr>
        </p:nvSpPr>
        <p:spPr>
          <a:xfrm>
            <a:off x="8961120" y="2194560"/>
            <a:ext cx="2743200" cy="3931920"/>
          </a:xfrm>
        </p:spPr>
        <p:txBody>
          <a:bodyPr/>
          <a:lstStyle>
            <a:lvl1pPr marL="0" indent="0">
              <a:buNone/>
              <a:defRPr/>
            </a:lvl1pPr>
          </a:lstStyle>
          <a:p>
            <a:pPr lvl="0"/>
            <a:r>
              <a:rPr lang="en-US"/>
              <a:t>Edit Master text styles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r>
              <a:rPr lang="en-US"/>
              <a:t>January 30, 2026</a:t>
            </a:r>
          </a:p>
        </p:txBody>
      </p:sp>
      <p:sp>
        <p:nvSpPr>
          <p:cNvPr id="5" name="Footer Placeholder"/>
          <p:cNvSpPr>
            <a:spLocks noGrp="1"/>
          </p:cNvSpPr>
          <p:nvPr>
            <p:ph type="ftr" sz="quarter" idx="11"/>
          </p:nvPr>
        </p:nvSpPr>
        <p:spPr>
          <a:xfrm>
            <a:off x="2743200" y="6309360"/>
            <a:ext cx="7863840" cy="365125"/>
          </a:xfrm>
        </p:spPr>
        <p:txBody>
          <a:bodyPr/>
          <a:lstStyle/>
          <a:p>
            <a:r>
              <a:rPr lang="en-US"/>
              <a:t>MLTSS Association</a:t>
            </a:r>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12439644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p:spPr>
        <p:txBody>
          <a:bodyPr anchor="b" anchorCtr="0">
            <a:noAutofit/>
          </a:bodyPr>
          <a:lstStyle>
            <a:lvl1pPr>
              <a:defRPr sz="3600" b="1">
                <a:solidFill>
                  <a:schemeClr val="tx2"/>
                </a:solidFill>
              </a:defRPr>
            </a:lvl1pPr>
          </a:lstStyle>
          <a:p>
            <a:r>
              <a:rPr lang="en-US"/>
              <a:t>Click to edit Master title style</a:t>
            </a:r>
          </a:p>
        </p:txBody>
      </p:sp>
      <p:sp>
        <p:nvSpPr>
          <p:cNvPr id="3" name="Subtitle"/>
          <p:cNvSpPr>
            <a:spLocks noGrp="1"/>
          </p:cNvSpPr>
          <p:nvPr>
            <p:ph type="body" idx="1"/>
          </p:nvPr>
        </p:nvSpPr>
        <p:spPr>
          <a:xfrm>
            <a:off x="2194560" y="1645920"/>
            <a:ext cx="9509760" cy="549117"/>
          </a:xfrm>
        </p:spPr>
        <p:txBody>
          <a:bodyPr>
            <a:no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8" name="Content Placeholder">
            <a:extLst>
              <a:ext uri="{FF2B5EF4-FFF2-40B4-BE49-F238E27FC236}">
                <a16:creationId xmlns:a16="http://schemas.microsoft.com/office/drawing/2014/main" id="{91BF2B10-1B50-4A45-99B0-103B38E66527}"/>
              </a:ext>
            </a:extLst>
          </p:cNvPr>
          <p:cNvSpPr>
            <a:spLocks noGrp="1"/>
          </p:cNvSpPr>
          <p:nvPr>
            <p:ph sz="quarter" idx="13"/>
          </p:nvPr>
        </p:nvSpPr>
        <p:spPr>
          <a:xfrm>
            <a:off x="2193925" y="2377440"/>
            <a:ext cx="9510713" cy="3749040"/>
          </a:xfrm>
        </p:spPr>
        <p:txBody>
          <a:bodyPr/>
          <a:lstStyle/>
          <a:p>
            <a:pPr lvl="0"/>
            <a:r>
              <a:rPr lang="en-US"/>
              <a:t>Click to edit Master text styles</a:t>
            </a:r>
          </a:p>
          <a:p>
            <a:pPr lvl="1"/>
            <a:r>
              <a:rPr lang="en-US"/>
              <a:t>Second level</a:t>
            </a:r>
          </a:p>
          <a:p>
            <a:pPr lvl="2"/>
            <a:r>
              <a:rPr lang="en-US"/>
              <a:t>Third level</a:t>
            </a:r>
          </a:p>
        </p:txBody>
      </p:sp>
      <p:sp>
        <p:nvSpPr>
          <p:cNvPr id="4"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r>
              <a:rPr lang="en-US"/>
              <a:t>January 30, 2026</a:t>
            </a:r>
          </a:p>
        </p:txBody>
      </p:sp>
      <p:sp>
        <p:nvSpPr>
          <p:cNvPr id="5" name="Footer Placeholder"/>
          <p:cNvSpPr>
            <a:spLocks noGrp="1"/>
          </p:cNvSpPr>
          <p:nvPr>
            <p:ph type="ftr" sz="quarter" idx="11"/>
          </p:nvPr>
        </p:nvSpPr>
        <p:spPr>
          <a:xfrm>
            <a:off x="3840480" y="6309360"/>
            <a:ext cx="6766560" cy="365125"/>
          </a:xfrm>
        </p:spPr>
        <p:txBody>
          <a:bodyPr/>
          <a:lstStyle/>
          <a:p>
            <a:r>
              <a:rPr lang="en-US"/>
              <a:t>MLTSS Association</a:t>
            </a:r>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6"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692551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a:t>Click to edit Master title style</a:t>
            </a:r>
          </a:p>
        </p:txBody>
      </p:sp>
      <p:sp>
        <p:nvSpPr>
          <p:cNvPr id="8" name="Content Placeholder">
            <a:extLst>
              <a:ext uri="{FF2B5EF4-FFF2-40B4-BE49-F238E27FC236}">
                <a16:creationId xmlns:a16="http://schemas.microsoft.com/office/drawing/2014/main" id="{9FC9BD2F-33E0-464D-873C-2EF10B70F4CC}"/>
              </a:ext>
            </a:extLst>
          </p:cNvPr>
          <p:cNvSpPr>
            <a:spLocks noGrp="1"/>
          </p:cNvSpPr>
          <p:nvPr>
            <p:ph sz="quarter" idx="13"/>
          </p:nvPr>
        </p:nvSpPr>
        <p:spPr>
          <a:xfrm>
            <a:off x="2194560" y="1737360"/>
            <a:ext cx="9509760" cy="4389120"/>
          </a:xfrm>
        </p:spPr>
        <p:txBody>
          <a:bodyPr/>
          <a:lstStyle/>
          <a:p>
            <a:pPr lvl="0"/>
            <a:r>
              <a:rPr lang="en-US"/>
              <a:t>Click to edit Master text styles</a:t>
            </a:r>
          </a:p>
          <a:p>
            <a:pPr lvl="1"/>
            <a:r>
              <a:rPr lang="en-US"/>
              <a:t>Second level</a:t>
            </a:r>
          </a:p>
          <a:p>
            <a:pPr lvl="2"/>
            <a:r>
              <a:rPr lang="en-US"/>
              <a:t>Third level</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r>
              <a:rPr lang="en-US"/>
              <a:t>January 30, 2026</a:t>
            </a:r>
          </a:p>
        </p:txBody>
      </p:sp>
      <p:sp>
        <p:nvSpPr>
          <p:cNvPr id="6" name="Footer Placeholder"/>
          <p:cNvSpPr>
            <a:spLocks noGrp="1"/>
          </p:cNvSpPr>
          <p:nvPr>
            <p:ph type="ftr" sz="quarter" idx="11"/>
          </p:nvPr>
        </p:nvSpPr>
        <p:spPr>
          <a:xfrm>
            <a:off x="3840480" y="6309360"/>
            <a:ext cx="6766560" cy="365125"/>
          </a:xfrm>
        </p:spPr>
        <p:txBody>
          <a:bodyPr/>
          <a:lstStyle/>
          <a:p>
            <a:r>
              <a:rPr lang="en-US"/>
              <a:t>MLTSS Association</a:t>
            </a:r>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0"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24680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26" Type="http://schemas.openxmlformats.org/officeDocument/2006/relationships/slideLayout" Target="../slideLayouts/slideLayout136.xml"/><Relationship Id="rId3" Type="http://schemas.openxmlformats.org/officeDocument/2006/relationships/slideLayout" Target="../slideLayouts/slideLayout113.xml"/><Relationship Id="rId21" Type="http://schemas.openxmlformats.org/officeDocument/2006/relationships/slideLayout" Target="../slideLayouts/slideLayout131.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5" Type="http://schemas.openxmlformats.org/officeDocument/2006/relationships/slideLayout" Target="../slideLayouts/slideLayout135.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0" Type="http://schemas.openxmlformats.org/officeDocument/2006/relationships/slideLayout" Target="../slideLayouts/slideLayout130.xml"/><Relationship Id="rId29" Type="http://schemas.openxmlformats.org/officeDocument/2006/relationships/slideLayout" Target="../slideLayouts/slideLayout139.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24" Type="http://schemas.openxmlformats.org/officeDocument/2006/relationships/slideLayout" Target="../slideLayouts/slideLayout134.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23" Type="http://schemas.openxmlformats.org/officeDocument/2006/relationships/slideLayout" Target="../slideLayouts/slideLayout133.xml"/><Relationship Id="rId28" Type="http://schemas.openxmlformats.org/officeDocument/2006/relationships/slideLayout" Target="../slideLayouts/slideLayout138.xml"/><Relationship Id="rId10" Type="http://schemas.openxmlformats.org/officeDocument/2006/relationships/slideLayout" Target="../slideLayouts/slideLayout120.xml"/><Relationship Id="rId19" Type="http://schemas.openxmlformats.org/officeDocument/2006/relationships/slideLayout" Target="../slideLayouts/slideLayout129.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 Id="rId22" Type="http://schemas.openxmlformats.org/officeDocument/2006/relationships/slideLayout" Target="../slideLayouts/slideLayout132.xml"/><Relationship Id="rId27" Type="http://schemas.openxmlformats.org/officeDocument/2006/relationships/slideLayout" Target="../slideLayouts/slideLayout137.xml"/><Relationship Id="rId30"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slideLayout" Target="../slideLayouts/slideLayout152.xml"/><Relationship Id="rId18" Type="http://schemas.openxmlformats.org/officeDocument/2006/relationships/slideLayout" Target="../slideLayouts/slideLayout157.xml"/><Relationship Id="rId3" Type="http://schemas.openxmlformats.org/officeDocument/2006/relationships/slideLayout" Target="../slideLayouts/slideLayout142.xml"/><Relationship Id="rId21" Type="http://schemas.openxmlformats.org/officeDocument/2006/relationships/slideLayout" Target="../slideLayouts/slideLayout160.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17" Type="http://schemas.openxmlformats.org/officeDocument/2006/relationships/slideLayout" Target="../slideLayouts/slideLayout156.xml"/><Relationship Id="rId2" Type="http://schemas.openxmlformats.org/officeDocument/2006/relationships/slideLayout" Target="../slideLayouts/slideLayout141.xml"/><Relationship Id="rId16" Type="http://schemas.openxmlformats.org/officeDocument/2006/relationships/slideLayout" Target="../slideLayouts/slideLayout155.xml"/><Relationship Id="rId20" Type="http://schemas.openxmlformats.org/officeDocument/2006/relationships/slideLayout" Target="../slideLayouts/slideLayout159.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5" Type="http://schemas.openxmlformats.org/officeDocument/2006/relationships/slideLayout" Target="../slideLayouts/slideLayout154.xml"/><Relationship Id="rId10" Type="http://schemas.openxmlformats.org/officeDocument/2006/relationships/slideLayout" Target="../slideLayouts/slideLayout149.xml"/><Relationship Id="rId19" Type="http://schemas.openxmlformats.org/officeDocument/2006/relationships/slideLayout" Target="../slideLayouts/slideLayout158.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slideLayout" Target="../slideLayouts/slideLayout153.xml"/><Relationship Id="rId2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173.xml"/><Relationship Id="rId18" Type="http://schemas.openxmlformats.org/officeDocument/2006/relationships/slideLayout" Target="../slideLayouts/slideLayout178.xml"/><Relationship Id="rId26" Type="http://schemas.openxmlformats.org/officeDocument/2006/relationships/slideLayout" Target="../slideLayouts/slideLayout186.xml"/><Relationship Id="rId39" Type="http://schemas.openxmlformats.org/officeDocument/2006/relationships/slideLayout" Target="../slideLayouts/slideLayout199.xml"/><Relationship Id="rId21" Type="http://schemas.openxmlformats.org/officeDocument/2006/relationships/slideLayout" Target="../slideLayouts/slideLayout181.xml"/><Relationship Id="rId34" Type="http://schemas.openxmlformats.org/officeDocument/2006/relationships/slideLayout" Target="../slideLayouts/slideLayout194.xml"/><Relationship Id="rId42" Type="http://schemas.openxmlformats.org/officeDocument/2006/relationships/slideLayout" Target="../slideLayouts/slideLayout202.xml"/><Relationship Id="rId7" Type="http://schemas.openxmlformats.org/officeDocument/2006/relationships/slideLayout" Target="../slideLayouts/slideLayout167.xml"/><Relationship Id="rId2" Type="http://schemas.openxmlformats.org/officeDocument/2006/relationships/slideLayout" Target="../slideLayouts/slideLayout162.xml"/><Relationship Id="rId16" Type="http://schemas.openxmlformats.org/officeDocument/2006/relationships/slideLayout" Target="../slideLayouts/slideLayout176.xml"/><Relationship Id="rId20" Type="http://schemas.openxmlformats.org/officeDocument/2006/relationships/slideLayout" Target="../slideLayouts/slideLayout180.xml"/><Relationship Id="rId29" Type="http://schemas.openxmlformats.org/officeDocument/2006/relationships/slideLayout" Target="../slideLayouts/slideLayout189.xml"/><Relationship Id="rId41" Type="http://schemas.openxmlformats.org/officeDocument/2006/relationships/slideLayout" Target="../slideLayouts/slideLayout201.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24" Type="http://schemas.openxmlformats.org/officeDocument/2006/relationships/slideLayout" Target="../slideLayouts/slideLayout184.xml"/><Relationship Id="rId32" Type="http://schemas.openxmlformats.org/officeDocument/2006/relationships/slideLayout" Target="../slideLayouts/slideLayout192.xml"/><Relationship Id="rId37" Type="http://schemas.openxmlformats.org/officeDocument/2006/relationships/slideLayout" Target="../slideLayouts/slideLayout197.xml"/><Relationship Id="rId40" Type="http://schemas.openxmlformats.org/officeDocument/2006/relationships/slideLayout" Target="../slideLayouts/slideLayout200.xml"/><Relationship Id="rId5" Type="http://schemas.openxmlformats.org/officeDocument/2006/relationships/slideLayout" Target="../slideLayouts/slideLayout165.xml"/><Relationship Id="rId15" Type="http://schemas.openxmlformats.org/officeDocument/2006/relationships/slideLayout" Target="../slideLayouts/slideLayout175.xml"/><Relationship Id="rId23" Type="http://schemas.openxmlformats.org/officeDocument/2006/relationships/slideLayout" Target="../slideLayouts/slideLayout183.xml"/><Relationship Id="rId28" Type="http://schemas.openxmlformats.org/officeDocument/2006/relationships/slideLayout" Target="../slideLayouts/slideLayout188.xml"/><Relationship Id="rId36" Type="http://schemas.openxmlformats.org/officeDocument/2006/relationships/slideLayout" Target="../slideLayouts/slideLayout196.xml"/><Relationship Id="rId10" Type="http://schemas.openxmlformats.org/officeDocument/2006/relationships/slideLayout" Target="../slideLayouts/slideLayout170.xml"/><Relationship Id="rId19" Type="http://schemas.openxmlformats.org/officeDocument/2006/relationships/slideLayout" Target="../slideLayouts/slideLayout179.xml"/><Relationship Id="rId31" Type="http://schemas.openxmlformats.org/officeDocument/2006/relationships/slideLayout" Target="../slideLayouts/slideLayout191.xml"/><Relationship Id="rId44" Type="http://schemas.openxmlformats.org/officeDocument/2006/relationships/theme" Target="../theme/theme12.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slideLayout" Target="../slideLayouts/slideLayout174.xml"/><Relationship Id="rId22" Type="http://schemas.openxmlformats.org/officeDocument/2006/relationships/slideLayout" Target="../slideLayouts/slideLayout182.xml"/><Relationship Id="rId27" Type="http://schemas.openxmlformats.org/officeDocument/2006/relationships/slideLayout" Target="../slideLayouts/slideLayout187.xml"/><Relationship Id="rId30" Type="http://schemas.openxmlformats.org/officeDocument/2006/relationships/slideLayout" Target="../slideLayouts/slideLayout190.xml"/><Relationship Id="rId35" Type="http://schemas.openxmlformats.org/officeDocument/2006/relationships/slideLayout" Target="../slideLayouts/slideLayout195.xml"/><Relationship Id="rId43" Type="http://schemas.openxmlformats.org/officeDocument/2006/relationships/slideLayout" Target="../slideLayouts/slideLayout203.xml"/><Relationship Id="rId8" Type="http://schemas.openxmlformats.org/officeDocument/2006/relationships/slideLayout" Target="../slideLayouts/slideLayout168.xml"/><Relationship Id="rId3" Type="http://schemas.openxmlformats.org/officeDocument/2006/relationships/slideLayout" Target="../slideLayouts/slideLayout163.xml"/><Relationship Id="rId12" Type="http://schemas.openxmlformats.org/officeDocument/2006/relationships/slideLayout" Target="../slideLayouts/slideLayout172.xml"/><Relationship Id="rId17" Type="http://schemas.openxmlformats.org/officeDocument/2006/relationships/slideLayout" Target="../slideLayouts/slideLayout177.xml"/><Relationship Id="rId25" Type="http://schemas.openxmlformats.org/officeDocument/2006/relationships/slideLayout" Target="../slideLayouts/slideLayout185.xml"/><Relationship Id="rId33" Type="http://schemas.openxmlformats.org/officeDocument/2006/relationships/slideLayout" Target="../slideLayouts/slideLayout193.xml"/><Relationship Id="rId38" Type="http://schemas.openxmlformats.org/officeDocument/2006/relationships/slideLayout" Target="../slideLayouts/slideLayout19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sv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sv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4" Type="http://schemas.openxmlformats.org/officeDocument/2006/relationships/image" Target="../media/image8.jpe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5" Type="http://schemas.openxmlformats.org/officeDocument/2006/relationships/image" Target="../media/image9.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theme" Target="../theme/theme7.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19" Type="http://schemas.openxmlformats.org/officeDocument/2006/relationships/image" Target="../media/image1.svg"/><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19" Type="http://schemas.openxmlformats.org/officeDocument/2006/relationships/theme" Target="../theme/theme8.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theme" Target="../theme/theme9.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AE0A04-6D79-CE47-9C0D-6B1B335AEFBE}"/>
              </a:ext>
            </a:extLst>
          </p:cNvPr>
          <p:cNvSpPr>
            <a:spLocks noGrp="1"/>
          </p:cNvSpPr>
          <p:nvPr>
            <p:ph type="title"/>
          </p:nvPr>
        </p:nvSpPr>
        <p:spPr>
          <a:xfrm>
            <a:off x="545855" y="194012"/>
            <a:ext cx="11100289" cy="1171469"/>
          </a:xfrm>
          <a:prstGeom prst="rect">
            <a:avLst/>
          </a:prstGeom>
        </p:spPr>
        <p:txBody>
          <a:bodyPr vert="horz" lIns="0" tIns="45720" rIns="91440" bIns="45720" rtlCol="0" anchor="b" anchorCtr="0">
            <a:normAutofit/>
          </a:bodyPr>
          <a:lstStyle/>
          <a:p>
            <a:r>
              <a:rPr lang="en-US"/>
              <a:t>Click to edit Master title style </a:t>
            </a:r>
          </a:p>
        </p:txBody>
      </p:sp>
      <p:sp>
        <p:nvSpPr>
          <p:cNvPr id="3" name="Text Placeholder 2">
            <a:extLst>
              <a:ext uri="{FF2B5EF4-FFF2-40B4-BE49-F238E27FC236}">
                <a16:creationId xmlns:a16="http://schemas.microsoft.com/office/drawing/2014/main" id="{2888AF15-56A3-654D-9D0B-C3ADDA4E49D2}"/>
              </a:ext>
            </a:extLst>
          </p:cNvPr>
          <p:cNvSpPr>
            <a:spLocks noGrp="1"/>
          </p:cNvSpPr>
          <p:nvPr>
            <p:ph type="body" idx="1"/>
          </p:nvPr>
        </p:nvSpPr>
        <p:spPr>
          <a:xfrm>
            <a:off x="545855" y="1834957"/>
            <a:ext cx="11100289" cy="382506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6421D2D-CACE-1C47-BE9D-BDB2BDD5C381}"/>
              </a:ext>
            </a:extLst>
          </p:cNvPr>
          <p:cNvSpPr>
            <a:spLocks noGrp="1"/>
          </p:cNvSpPr>
          <p:nvPr>
            <p:ph type="sldNum" sz="quarter" idx="4"/>
          </p:nvPr>
        </p:nvSpPr>
        <p:spPr>
          <a:xfrm>
            <a:off x="8845391" y="6104082"/>
            <a:ext cx="2800753"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ACB29EB7-82B4-5341-B0E4-1AC3B5901151}" type="slidenum">
              <a:rPr lang="en-US" smtClean="0"/>
              <a:pPr/>
              <a:t>‹#›</a:t>
            </a:fld>
            <a:endParaRPr lang="en-US"/>
          </a:p>
        </p:txBody>
      </p:sp>
      <p:sp>
        <p:nvSpPr>
          <p:cNvPr id="10" name="TextBox 9">
            <a:extLst>
              <a:ext uri="{FF2B5EF4-FFF2-40B4-BE49-F238E27FC236}">
                <a16:creationId xmlns:a16="http://schemas.microsoft.com/office/drawing/2014/main" id="{F27C35AD-9EAA-5E48-BC70-6D487D4D7B00}"/>
              </a:ext>
            </a:extLst>
          </p:cNvPr>
          <p:cNvSpPr txBox="1"/>
          <p:nvPr userDrawn="1"/>
        </p:nvSpPr>
        <p:spPr>
          <a:xfrm>
            <a:off x="1182295" y="6155840"/>
            <a:ext cx="5736429" cy="261610"/>
          </a:xfrm>
          <a:prstGeom prst="rect">
            <a:avLst/>
          </a:prstGeom>
          <a:noFill/>
        </p:spPr>
        <p:txBody>
          <a:bodyPr wrap="square" rtlCol="0">
            <a:spAutoFit/>
          </a:bodyPr>
          <a:lstStyle/>
          <a:p>
            <a:r>
              <a:rPr lang="en-US" sz="1100">
                <a:solidFill>
                  <a:srgbClr val="002E3B"/>
                </a:solidFill>
                <a:latin typeface="Arial" panose="020B0604020202020204" pitchFamily="34" charset="0"/>
                <a:cs typeface="Arial" panose="020B0604020202020204" pitchFamily="34" charset="0"/>
              </a:rPr>
              <a:t>nashp.org</a:t>
            </a:r>
          </a:p>
        </p:txBody>
      </p:sp>
      <p:pic>
        <p:nvPicPr>
          <p:cNvPr id="7" name="Graphic 6">
            <a:extLst>
              <a:ext uri="{FF2B5EF4-FFF2-40B4-BE49-F238E27FC236}">
                <a16:creationId xmlns:a16="http://schemas.microsoft.com/office/drawing/2014/main" id="{E210BF41-1901-F94F-98E9-75E3F26E39EF}"/>
              </a:ext>
            </a:extLst>
          </p:cNvPr>
          <p:cNvPicPr>
            <a:picLocks noChangeAspect="1"/>
          </p:cNvPicPr>
          <p:nvPr userDrawn="1"/>
        </p:nvPicPr>
        <p:blipFill>
          <a:blip>
            <a:extLst>
              <a:ext uri="{96DAC541-7B7A-43D3-8B79-37D633B846F1}">
                <asvg:svgBlip xmlns:asvg="http://schemas.microsoft.com/office/drawing/2016/SVG/main" r:embed="rId19"/>
              </a:ext>
            </a:extLst>
          </a:blip>
          <a:stretch>
            <a:fillRect/>
          </a:stretch>
        </p:blipFill>
        <p:spPr>
          <a:xfrm>
            <a:off x="490063" y="6012444"/>
            <a:ext cx="585609" cy="585609"/>
          </a:xfrm>
          <a:prstGeom prst="rect">
            <a:avLst/>
          </a:prstGeom>
        </p:spPr>
      </p:pic>
    </p:spTree>
    <p:extLst>
      <p:ext uri="{BB962C8B-B14F-4D97-AF65-F5344CB8AC3E}">
        <p14:creationId xmlns:p14="http://schemas.microsoft.com/office/powerpoint/2010/main" val="3021064359"/>
      </p:ext>
    </p:extLst>
  </p:cSld>
  <p:clrMap bg1="lt1" tx1="dk1" bg2="lt2" tx2="dk2" accent1="accent1" accent2="accent2" accent3="accent3" accent4="accent4" accent5="accent5" accent6="accent6" hlink="hlink" folHlink="folHlink"/>
  <p:sldLayoutIdLst>
    <p:sldLayoutId id="2147483910" r:id="rId1"/>
    <p:sldLayoutId id="2147483901" r:id="rId2"/>
    <p:sldLayoutId id="2147483650" r:id="rId3"/>
    <p:sldLayoutId id="2147483661" r:id="rId4"/>
    <p:sldLayoutId id="2147483658" r:id="rId5"/>
    <p:sldLayoutId id="2147483657" r:id="rId6"/>
    <p:sldLayoutId id="2147483670" r:id="rId7"/>
    <p:sldLayoutId id="2147483666" r:id="rId8"/>
    <p:sldLayoutId id="2147483902" r:id="rId9"/>
    <p:sldLayoutId id="2147483668" r:id="rId10"/>
    <p:sldLayoutId id="2147483903" r:id="rId11"/>
    <p:sldLayoutId id="2147483656" r:id="rId12"/>
    <p:sldLayoutId id="2147483671" r:id="rId13"/>
    <p:sldLayoutId id="2147483659" r:id="rId14"/>
    <p:sldLayoutId id="2147483908" r:id="rId15"/>
    <p:sldLayoutId id="2147483674" r:id="rId16"/>
    <p:sldLayoutId id="2147483655" r:id="rId17"/>
  </p:sldLayoutIdLst>
  <p:hf hdr="0" ftr="0" dt="0"/>
  <p:txStyles>
    <p:titleStyle>
      <a:lvl1pPr algn="l" defTabSz="914400" rtl="0" eaLnBrk="1" latinLnBrk="0" hangingPunct="1">
        <a:lnSpc>
          <a:spcPct val="90000"/>
        </a:lnSpc>
        <a:spcBef>
          <a:spcPct val="0"/>
        </a:spcBef>
        <a:buNone/>
        <a:defRPr sz="35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100000"/>
        </a:lnSpc>
        <a:spcBef>
          <a:spcPts val="1000"/>
        </a:spcBef>
        <a:spcAft>
          <a:spcPts val="800"/>
        </a:spcAft>
        <a:buClr>
          <a:srgbClr val="1F842F"/>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age Number 1">
            <a:extLst>
              <a:ext uri="{FF2B5EF4-FFF2-40B4-BE49-F238E27FC236}">
                <a16:creationId xmlns:a16="http://schemas.microsoft.com/office/drawing/2014/main" id="{9B4A7D7B-9F33-6EF7-14F5-664A91B9A9BA}"/>
              </a:ext>
            </a:extLst>
          </p:cNvPr>
          <p:cNvSpPr txBox="1"/>
          <p:nvPr/>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pPr lvl="0"/>
              <a:t>‹#›</a:t>
            </a:fld>
            <a:endParaRPr lang="en-US" sz="1200" noProof="0"/>
          </a:p>
        </p:txBody>
      </p:sp>
      <p:sp>
        <p:nvSpPr>
          <p:cNvPr id="4" name="TextBox 3">
            <a:extLst>
              <a:ext uri="{FF2B5EF4-FFF2-40B4-BE49-F238E27FC236}">
                <a16:creationId xmlns:a16="http://schemas.microsoft.com/office/drawing/2014/main" id="{DC48C55B-735E-F728-8B97-549C99FE5F5D}"/>
              </a:ext>
            </a:extLst>
          </p:cNvPr>
          <p:cNvSpPr txBox="1"/>
          <p:nvPr/>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pPr lvl="0"/>
              <a:t>‹#›</a:t>
            </a:fld>
            <a:endParaRPr lang="en-US" sz="1200" noProof="0"/>
          </a:p>
        </p:txBody>
      </p:sp>
    </p:spTree>
    <p:extLst>
      <p:ext uri="{BB962C8B-B14F-4D97-AF65-F5344CB8AC3E}">
        <p14:creationId xmlns:p14="http://schemas.microsoft.com/office/powerpoint/2010/main" val="2124580665"/>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3998" r:id="rId21"/>
    <p:sldLayoutId id="2147483999" r:id="rId22"/>
    <p:sldLayoutId id="2147484000" r:id="rId23"/>
    <p:sldLayoutId id="2147484001" r:id="rId24"/>
    <p:sldLayoutId id="2147484002" r:id="rId25"/>
    <p:sldLayoutId id="2147484003" r:id="rId26"/>
    <p:sldLayoutId id="2147484004" r:id="rId27"/>
    <p:sldLayoutId id="2147484005" r:id="rId28"/>
    <p:sldLayoutId id="2147484006"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9B4A7D7B-9F33-6EF7-14F5-664A91B9A9BA}"/>
              </a:ext>
            </a:extLst>
          </p:cNvPr>
          <p:cNvSpPr txBox="1"/>
          <p:nvPr/>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pPr lvl="0"/>
              <a:t>‹#›</a:t>
            </a:fld>
            <a:endParaRPr lang="en-US" sz="1200" noProof="0"/>
          </a:p>
        </p:txBody>
      </p:sp>
    </p:spTree>
    <p:extLst>
      <p:ext uri="{BB962C8B-B14F-4D97-AF65-F5344CB8AC3E}">
        <p14:creationId xmlns:p14="http://schemas.microsoft.com/office/powerpoint/2010/main" val="709909290"/>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 id="2147484021" r:id="rId14"/>
    <p:sldLayoutId id="2147484022" r:id="rId15"/>
    <p:sldLayoutId id="2147484023" r:id="rId16"/>
    <p:sldLayoutId id="2147484024" r:id="rId17"/>
    <p:sldLayoutId id="2147484025" r:id="rId18"/>
    <p:sldLayoutId id="2147484026" r:id="rId19"/>
    <p:sldLayoutId id="2147484027" r:id="rId20"/>
    <p:sldLayoutId id="2147484028"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alpha val="3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3504" y="473843"/>
            <a:ext cx="10972800" cy="685800"/>
          </a:xfrm>
          <a:prstGeom prst="rect">
            <a:avLst/>
          </a:prstGeom>
        </p:spPr>
        <p:txBody>
          <a:bodyPr vert="horz" lIns="0" tIns="0" rIns="0" bIns="0" rtlCol="0" anchor="b" anchorCtr="0">
            <a:noAutofit/>
          </a:bodyPr>
          <a:lstStyle/>
          <a:p>
            <a:r>
              <a:rPr lang="en-US"/>
              <a:t>Click to edit Master title style</a:t>
            </a:r>
          </a:p>
        </p:txBody>
      </p:sp>
      <p:sp>
        <p:nvSpPr>
          <p:cNvPr id="3" name="Text Placeholder 2"/>
          <p:cNvSpPr>
            <a:spLocks noGrp="1"/>
          </p:cNvSpPr>
          <p:nvPr>
            <p:ph type="body" idx="1"/>
          </p:nvPr>
        </p:nvSpPr>
        <p:spPr>
          <a:xfrm>
            <a:off x="603504" y="1525402"/>
            <a:ext cx="10972800" cy="466188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04434" y="6344942"/>
            <a:ext cx="2745158" cy="365125"/>
          </a:xfrm>
          <a:prstGeom prst="rect">
            <a:avLst/>
          </a:prstGeom>
        </p:spPr>
        <p:txBody>
          <a:bodyPr vert="horz" lIns="0" tIns="0" rIns="0" bIns="0" rtlCol="0" anchor="ctr"/>
          <a:lstStyle>
            <a:lvl1pPr algn="l">
              <a:defRPr sz="1000" i="0" spc="0">
                <a:solidFill>
                  <a:schemeClr val="tx1">
                    <a:lumMod val="75000"/>
                  </a:schemeClr>
                </a:solidFill>
                <a:latin typeface="Calibri" panose="020F0502020204030204" pitchFamily="34" charset="0"/>
              </a:defRPr>
            </a:lvl1pPr>
          </a:lstStyle>
          <a:p>
            <a:r>
              <a:rPr lang="en-US"/>
              <a:t>ALTARUM | Proprietary and Confidential</a:t>
            </a:r>
          </a:p>
        </p:txBody>
      </p:sp>
      <p:sp>
        <p:nvSpPr>
          <p:cNvPr id="6" name="Slide Number Placeholder 5"/>
          <p:cNvSpPr>
            <a:spLocks noGrp="1"/>
          </p:cNvSpPr>
          <p:nvPr>
            <p:ph type="sldNum" sz="quarter" idx="4"/>
          </p:nvPr>
        </p:nvSpPr>
        <p:spPr>
          <a:xfrm>
            <a:off x="10664792" y="6344942"/>
            <a:ext cx="927940" cy="365125"/>
          </a:xfrm>
          <a:prstGeom prst="rect">
            <a:avLst/>
          </a:prstGeom>
        </p:spPr>
        <p:txBody>
          <a:bodyPr vert="horz" lIns="0" tIns="0" rIns="0" bIns="0" rtlCol="0" anchor="ctr"/>
          <a:lstStyle>
            <a:lvl1pPr algn="r">
              <a:defRPr sz="1200">
                <a:solidFill>
                  <a:schemeClr val="tx1">
                    <a:lumMod val="75000"/>
                  </a:schemeClr>
                </a:solidFill>
                <a:latin typeface="Calibri" panose="020F0502020204030204" pitchFamily="34" charset="0"/>
              </a:defRPr>
            </a:lvl1pPr>
          </a:lstStyle>
          <a:p>
            <a:fld id="{5D42FBCF-AC71-49E1-9070-FAF9A23C5D72}" type="slidenum">
              <a:rPr lang="en-US" smtClean="0"/>
              <a:pPr/>
              <a:t>‹#›</a:t>
            </a:fld>
            <a:endParaRPr lang="en-US"/>
          </a:p>
        </p:txBody>
      </p:sp>
    </p:spTree>
    <p:extLst>
      <p:ext uri="{BB962C8B-B14F-4D97-AF65-F5344CB8AC3E}">
        <p14:creationId xmlns:p14="http://schemas.microsoft.com/office/powerpoint/2010/main" val="2357859650"/>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43" r:id="rId14"/>
    <p:sldLayoutId id="2147484044" r:id="rId15"/>
    <p:sldLayoutId id="2147484045" r:id="rId16"/>
    <p:sldLayoutId id="2147484046" r:id="rId17"/>
    <p:sldLayoutId id="2147484047" r:id="rId18"/>
    <p:sldLayoutId id="2147484048" r:id="rId19"/>
    <p:sldLayoutId id="2147484049" r:id="rId20"/>
    <p:sldLayoutId id="2147484050" r:id="rId21"/>
    <p:sldLayoutId id="2147484051" r:id="rId22"/>
    <p:sldLayoutId id="2147484052" r:id="rId23"/>
    <p:sldLayoutId id="2147484053" r:id="rId24"/>
    <p:sldLayoutId id="2147484054" r:id="rId25"/>
    <p:sldLayoutId id="2147484055" r:id="rId26"/>
    <p:sldLayoutId id="2147484056" r:id="rId27"/>
    <p:sldLayoutId id="2147484057" r:id="rId28"/>
    <p:sldLayoutId id="2147484058" r:id="rId29"/>
    <p:sldLayoutId id="2147484059" r:id="rId30"/>
    <p:sldLayoutId id="2147484060" r:id="rId31"/>
    <p:sldLayoutId id="2147484061" r:id="rId32"/>
    <p:sldLayoutId id="2147484062" r:id="rId33"/>
    <p:sldLayoutId id="2147484063" r:id="rId34"/>
    <p:sldLayoutId id="2147484064" r:id="rId35"/>
    <p:sldLayoutId id="2147484065" r:id="rId36"/>
    <p:sldLayoutId id="2147484066" r:id="rId37"/>
    <p:sldLayoutId id="2147484067" r:id="rId38"/>
    <p:sldLayoutId id="2147484068" r:id="rId39"/>
    <p:sldLayoutId id="2147484069" r:id="rId40"/>
    <p:sldLayoutId id="2147484070" r:id="rId41"/>
    <p:sldLayoutId id="2147484071" r:id="rId42"/>
    <p:sldLayoutId id="2147484072" r:id="rId43"/>
  </p:sldLayoutIdLst>
  <p:hf hdr="0" dt="0"/>
  <p:txStyles>
    <p:titleStyle>
      <a:lvl1pPr algn="l" defTabSz="914400" rtl="0" eaLnBrk="1" latinLnBrk="0" hangingPunct="1">
        <a:lnSpc>
          <a:spcPct val="100000"/>
        </a:lnSpc>
        <a:spcBef>
          <a:spcPct val="0"/>
        </a:spcBef>
        <a:buNone/>
        <a:defRPr sz="2800" b="1" kern="1200">
          <a:solidFill>
            <a:schemeClr val="tx1">
              <a:lumMod val="75000"/>
            </a:schemeClr>
          </a:solidFill>
          <a:latin typeface="+mj-lt"/>
          <a:ea typeface="+mj-ea"/>
          <a:cs typeface="+mj-cs"/>
        </a:defRPr>
      </a:lvl1pPr>
    </p:titleStyle>
    <p:bodyStyle>
      <a:lvl1pPr marL="457200" indent="-457200" algn="l" defTabSz="914400" rtl="0" eaLnBrk="1" latinLnBrk="0" hangingPunct="1">
        <a:lnSpc>
          <a:spcPct val="114000"/>
        </a:lnSpc>
        <a:spcBef>
          <a:spcPts val="1000"/>
        </a:spcBef>
        <a:buClr>
          <a:schemeClr val="accent1"/>
        </a:buClr>
        <a:buSzPct val="60000"/>
        <a:buFont typeface="Wingdings 3" panose="05040102010807070707" pitchFamily="18" charset="2"/>
        <a:buChar char=""/>
        <a:defRPr sz="2400" kern="1200">
          <a:solidFill>
            <a:schemeClr val="tx1">
              <a:lumMod val="75000"/>
            </a:schemeClr>
          </a:solidFill>
          <a:latin typeface="+mn-lt"/>
          <a:ea typeface="+mn-ea"/>
          <a:cs typeface="+mn-cs"/>
        </a:defRPr>
      </a:lvl1pPr>
      <a:lvl2pPr marL="914400" indent="-457200" algn="l" defTabSz="914400" rtl="0" eaLnBrk="1" latinLnBrk="0" hangingPunct="1">
        <a:lnSpc>
          <a:spcPct val="114000"/>
        </a:lnSpc>
        <a:spcBef>
          <a:spcPts val="500"/>
        </a:spcBef>
        <a:buClr>
          <a:schemeClr val="tx1"/>
        </a:buClr>
        <a:buSzPct val="60000"/>
        <a:buFont typeface="Wingdings 3" panose="05040102010807070707" pitchFamily="18" charset="2"/>
        <a:buChar char=""/>
        <a:defRPr sz="2400" kern="1200">
          <a:solidFill>
            <a:schemeClr val="tx1">
              <a:lumMod val="75000"/>
            </a:schemeClr>
          </a:solidFill>
          <a:latin typeface="+mn-lt"/>
          <a:ea typeface="+mn-ea"/>
          <a:cs typeface="+mn-cs"/>
        </a:defRPr>
      </a:lvl2pPr>
      <a:lvl3pPr marL="1143000" indent="-228600" algn="l" defTabSz="914400" rtl="0" eaLnBrk="1" latinLnBrk="0" hangingPunct="1">
        <a:lnSpc>
          <a:spcPct val="114000"/>
        </a:lnSpc>
        <a:spcBef>
          <a:spcPts val="500"/>
        </a:spcBef>
        <a:buClr>
          <a:schemeClr val="tx1"/>
        </a:buClr>
        <a:buSzPct val="75000"/>
        <a:buFont typeface="Wingdings" panose="05000000000000000000" pitchFamily="2" charset="2"/>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14000"/>
        </a:lnSpc>
        <a:spcBef>
          <a:spcPts val="500"/>
        </a:spcBef>
        <a:buClr>
          <a:schemeClr val="tx1"/>
        </a:buClr>
        <a:buSzPct val="75000"/>
        <a:buFont typeface="Wingdings" panose="05000000000000000000" pitchFamily="2" charset="2"/>
        <a:buChar char="§"/>
        <a:defRPr sz="1800" kern="1200">
          <a:solidFill>
            <a:schemeClr val="tx1">
              <a:lumMod val="75000"/>
            </a:schemeClr>
          </a:solidFill>
          <a:latin typeface="+mn-lt"/>
          <a:ea typeface="+mn-ea"/>
          <a:cs typeface="+mn-cs"/>
        </a:defRPr>
      </a:lvl4pPr>
      <a:lvl5pPr marL="2057400" indent="-228600" algn="l" defTabSz="914400" rtl="0" eaLnBrk="1" latinLnBrk="0" hangingPunct="1">
        <a:lnSpc>
          <a:spcPct val="114000"/>
        </a:lnSpc>
        <a:spcBef>
          <a:spcPts val="500"/>
        </a:spcBef>
        <a:buClr>
          <a:schemeClr val="tx1"/>
        </a:buClr>
        <a:buSzPct val="75000"/>
        <a:buFont typeface="Wingdings" panose="05000000000000000000" pitchFamily="2" charset="2"/>
        <a:buChar char="§"/>
        <a:defRPr sz="18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568">
          <p15:clr>
            <a:srgbClr val="F26B43"/>
          </p15:clr>
        </p15:guide>
        <p15:guide id="4" pos="1272">
          <p15:clr>
            <a:srgbClr val="F26B43"/>
          </p15:clr>
        </p15:guide>
        <p15:guide id="5" pos="5112">
          <p15:clr>
            <a:srgbClr val="F26B43"/>
          </p15:clr>
        </p15:guide>
        <p15:guide id="6" pos="6408">
          <p15:clr>
            <a:srgbClr val="F26B43"/>
          </p15:clr>
        </p15:guide>
        <p15:guide id="7" orient="horz" pos="672">
          <p15:clr>
            <a:srgbClr val="F26B43"/>
          </p15:clr>
        </p15:guide>
        <p15:guide id="8" orient="horz" pos="9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AE0A04-6D79-CE47-9C0D-6B1B335AEFBE}"/>
              </a:ext>
            </a:extLst>
          </p:cNvPr>
          <p:cNvSpPr>
            <a:spLocks noGrp="1"/>
          </p:cNvSpPr>
          <p:nvPr>
            <p:ph type="title"/>
          </p:nvPr>
        </p:nvSpPr>
        <p:spPr>
          <a:xfrm>
            <a:off x="545855" y="194012"/>
            <a:ext cx="11100289" cy="1171469"/>
          </a:xfrm>
          <a:prstGeom prst="rect">
            <a:avLst/>
          </a:prstGeom>
        </p:spPr>
        <p:txBody>
          <a:bodyPr vert="horz" lIns="0" tIns="45720" rIns="91440" bIns="45720" rtlCol="0" anchor="b" anchorCtr="0">
            <a:normAutofit/>
          </a:bodyPr>
          <a:lstStyle/>
          <a:p>
            <a:r>
              <a:rPr lang="en-US"/>
              <a:t>Click to edit Master title style </a:t>
            </a:r>
          </a:p>
        </p:txBody>
      </p:sp>
      <p:sp>
        <p:nvSpPr>
          <p:cNvPr id="3" name="Text Placeholder 2">
            <a:extLst>
              <a:ext uri="{FF2B5EF4-FFF2-40B4-BE49-F238E27FC236}">
                <a16:creationId xmlns:a16="http://schemas.microsoft.com/office/drawing/2014/main" id="{2888AF15-56A3-654D-9D0B-C3ADDA4E49D2}"/>
              </a:ext>
            </a:extLst>
          </p:cNvPr>
          <p:cNvSpPr>
            <a:spLocks noGrp="1"/>
          </p:cNvSpPr>
          <p:nvPr>
            <p:ph type="body" idx="1"/>
          </p:nvPr>
        </p:nvSpPr>
        <p:spPr>
          <a:xfrm>
            <a:off x="545855" y="1834957"/>
            <a:ext cx="11100289" cy="382506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6421D2D-CACE-1C47-BE9D-BDB2BDD5C381}"/>
              </a:ext>
            </a:extLst>
          </p:cNvPr>
          <p:cNvSpPr>
            <a:spLocks noGrp="1"/>
          </p:cNvSpPr>
          <p:nvPr>
            <p:ph type="sldNum" sz="quarter" idx="4"/>
          </p:nvPr>
        </p:nvSpPr>
        <p:spPr>
          <a:xfrm>
            <a:off x="8845391" y="6104082"/>
            <a:ext cx="2800753"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ACB29EB7-82B4-5341-B0E4-1AC3B5901151}" type="slidenum">
              <a:rPr lang="en-US" smtClean="0"/>
              <a:pPr/>
              <a:t>‹#›</a:t>
            </a:fld>
            <a:endParaRPr lang="en-US"/>
          </a:p>
        </p:txBody>
      </p:sp>
      <p:sp>
        <p:nvSpPr>
          <p:cNvPr id="10" name="TextBox 9">
            <a:extLst>
              <a:ext uri="{FF2B5EF4-FFF2-40B4-BE49-F238E27FC236}">
                <a16:creationId xmlns:a16="http://schemas.microsoft.com/office/drawing/2014/main" id="{F27C35AD-9EAA-5E48-BC70-6D487D4D7B00}"/>
              </a:ext>
            </a:extLst>
          </p:cNvPr>
          <p:cNvSpPr txBox="1"/>
          <p:nvPr userDrawn="1"/>
        </p:nvSpPr>
        <p:spPr>
          <a:xfrm>
            <a:off x="1182295" y="6155840"/>
            <a:ext cx="5736429" cy="261610"/>
          </a:xfrm>
          <a:prstGeom prst="rect">
            <a:avLst/>
          </a:prstGeom>
          <a:noFill/>
        </p:spPr>
        <p:txBody>
          <a:bodyPr wrap="square" rtlCol="0">
            <a:spAutoFit/>
          </a:bodyPr>
          <a:lstStyle/>
          <a:p>
            <a:r>
              <a:rPr lang="en-US" sz="1100">
                <a:solidFill>
                  <a:srgbClr val="002E3B"/>
                </a:solidFill>
                <a:latin typeface="Arial" panose="020B0604020202020204" pitchFamily="34" charset="0"/>
                <a:cs typeface="Arial" panose="020B0604020202020204" pitchFamily="34" charset="0"/>
              </a:rPr>
              <a:t>nashp.org</a:t>
            </a:r>
          </a:p>
        </p:txBody>
      </p:sp>
      <p:pic>
        <p:nvPicPr>
          <p:cNvPr id="7" name="Graphic 6">
            <a:extLst>
              <a:ext uri="{FF2B5EF4-FFF2-40B4-BE49-F238E27FC236}">
                <a16:creationId xmlns:a16="http://schemas.microsoft.com/office/drawing/2014/main" id="{E210BF41-1901-F94F-98E9-75E3F26E39EF}"/>
              </a:ext>
            </a:extLst>
          </p:cNvPr>
          <p:cNvPicPr>
            <a:picLocks noChangeAspect="1"/>
          </p:cNvPicPr>
          <p:nvPr userDrawn="1"/>
        </p:nvPicPr>
        <p:blipFill>
          <a:blip>
            <a:extLst>
              <a:ext uri="{96DAC541-7B7A-43D3-8B79-37D633B846F1}">
                <asvg:svgBlip xmlns:asvg="http://schemas.microsoft.com/office/drawing/2016/SVG/main" r:embed="rId19"/>
              </a:ext>
            </a:extLst>
          </a:blip>
          <a:stretch>
            <a:fillRect/>
          </a:stretch>
        </p:blipFill>
        <p:spPr>
          <a:xfrm>
            <a:off x="490063" y="6012444"/>
            <a:ext cx="585609" cy="585609"/>
          </a:xfrm>
          <a:prstGeom prst="rect">
            <a:avLst/>
          </a:prstGeom>
        </p:spPr>
      </p:pic>
    </p:spTree>
    <p:extLst>
      <p:ext uri="{BB962C8B-B14F-4D97-AF65-F5344CB8AC3E}">
        <p14:creationId xmlns:p14="http://schemas.microsoft.com/office/powerpoint/2010/main" val="302106435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909" r:id="rId6"/>
    <p:sldLayoutId id="2147483904" r:id="rId7"/>
    <p:sldLayoutId id="2147483905"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Lst>
  <p:hf hdr="0" ftr="0" dt="0"/>
  <p:txStyles>
    <p:titleStyle>
      <a:lvl1pPr algn="l" defTabSz="914400" rtl="0" eaLnBrk="1" latinLnBrk="0" hangingPunct="1">
        <a:lnSpc>
          <a:spcPct val="90000"/>
        </a:lnSpc>
        <a:spcBef>
          <a:spcPct val="0"/>
        </a:spcBef>
        <a:buNone/>
        <a:defRPr sz="35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100000"/>
        </a:lnSpc>
        <a:spcBef>
          <a:spcPts val="1000"/>
        </a:spcBef>
        <a:spcAft>
          <a:spcPts val="800"/>
        </a:spcAft>
        <a:buClr>
          <a:srgbClr val="1F842F"/>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AE0A04-6D79-CE47-9C0D-6B1B335AEFBE}"/>
              </a:ext>
            </a:extLst>
          </p:cNvPr>
          <p:cNvSpPr>
            <a:spLocks noGrp="1"/>
          </p:cNvSpPr>
          <p:nvPr>
            <p:ph type="title"/>
          </p:nvPr>
        </p:nvSpPr>
        <p:spPr>
          <a:xfrm>
            <a:off x="545855" y="194012"/>
            <a:ext cx="11100289" cy="1171469"/>
          </a:xfrm>
          <a:prstGeom prst="rect">
            <a:avLst/>
          </a:prstGeom>
        </p:spPr>
        <p:txBody>
          <a:bodyPr vert="horz" lIns="0" tIns="45720" rIns="91440" bIns="45720" rtlCol="0" anchor="b" anchorCtr="0">
            <a:normAutofit/>
          </a:bodyPr>
          <a:lstStyle/>
          <a:p>
            <a:r>
              <a:rPr lang="en-US"/>
              <a:t>Click to edit Master title style </a:t>
            </a:r>
          </a:p>
        </p:txBody>
      </p:sp>
      <p:sp>
        <p:nvSpPr>
          <p:cNvPr id="3" name="Text Placeholder 2">
            <a:extLst>
              <a:ext uri="{FF2B5EF4-FFF2-40B4-BE49-F238E27FC236}">
                <a16:creationId xmlns:a16="http://schemas.microsoft.com/office/drawing/2014/main" id="{2888AF15-56A3-654D-9D0B-C3ADDA4E49D2}"/>
              </a:ext>
            </a:extLst>
          </p:cNvPr>
          <p:cNvSpPr>
            <a:spLocks noGrp="1"/>
          </p:cNvSpPr>
          <p:nvPr>
            <p:ph type="body" idx="1"/>
          </p:nvPr>
        </p:nvSpPr>
        <p:spPr>
          <a:xfrm>
            <a:off x="545855" y="1834957"/>
            <a:ext cx="11100289" cy="382506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6421D2D-CACE-1C47-BE9D-BDB2BDD5C381}"/>
              </a:ext>
            </a:extLst>
          </p:cNvPr>
          <p:cNvSpPr>
            <a:spLocks noGrp="1"/>
          </p:cNvSpPr>
          <p:nvPr>
            <p:ph type="sldNum" sz="quarter" idx="4"/>
          </p:nvPr>
        </p:nvSpPr>
        <p:spPr>
          <a:xfrm>
            <a:off x="8845391" y="6104082"/>
            <a:ext cx="2800753"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ACB29EB7-82B4-5341-B0E4-1AC3B5901151}" type="slidenum">
              <a:rPr lang="en-US" smtClean="0"/>
              <a:pPr/>
              <a:t>‹#›</a:t>
            </a:fld>
            <a:endParaRPr lang="en-US"/>
          </a:p>
        </p:txBody>
      </p:sp>
      <p:sp>
        <p:nvSpPr>
          <p:cNvPr id="10" name="TextBox 9">
            <a:extLst>
              <a:ext uri="{FF2B5EF4-FFF2-40B4-BE49-F238E27FC236}">
                <a16:creationId xmlns:a16="http://schemas.microsoft.com/office/drawing/2014/main" id="{F27C35AD-9EAA-5E48-BC70-6D487D4D7B00}"/>
              </a:ext>
            </a:extLst>
          </p:cNvPr>
          <p:cNvSpPr txBox="1"/>
          <p:nvPr userDrawn="1"/>
        </p:nvSpPr>
        <p:spPr>
          <a:xfrm>
            <a:off x="1182295" y="6155840"/>
            <a:ext cx="5736429" cy="261610"/>
          </a:xfrm>
          <a:prstGeom prst="rect">
            <a:avLst/>
          </a:prstGeom>
          <a:noFill/>
        </p:spPr>
        <p:txBody>
          <a:bodyPr wrap="square" rtlCol="0">
            <a:spAutoFit/>
          </a:bodyPr>
          <a:lstStyle/>
          <a:p>
            <a:r>
              <a:rPr lang="en-US" sz="1100">
                <a:solidFill>
                  <a:srgbClr val="002E3B"/>
                </a:solidFill>
                <a:latin typeface="Arial" panose="020B0604020202020204" pitchFamily="34" charset="0"/>
                <a:cs typeface="Arial" panose="020B0604020202020204" pitchFamily="34" charset="0"/>
              </a:rPr>
              <a:t>nashp.org</a:t>
            </a:r>
          </a:p>
        </p:txBody>
      </p:sp>
      <p:pic>
        <p:nvPicPr>
          <p:cNvPr id="7" name="Graphic 6">
            <a:extLst>
              <a:ext uri="{FF2B5EF4-FFF2-40B4-BE49-F238E27FC236}">
                <a16:creationId xmlns:a16="http://schemas.microsoft.com/office/drawing/2014/main" id="{E210BF41-1901-F94F-98E9-75E3F26E39EF}"/>
              </a:ext>
            </a:extLst>
          </p:cNvPr>
          <p:cNvPicPr>
            <a:picLocks noChangeAspect="1"/>
          </p:cNvPicPr>
          <p:nvPr userDrawn="1"/>
        </p:nvPicPr>
        <p:blipFill>
          <a:blip>
            <a:extLst>
              <a:ext uri="{96DAC541-7B7A-43D3-8B79-37D633B846F1}">
                <asvg:svgBlip xmlns:asvg="http://schemas.microsoft.com/office/drawing/2016/SVG/main" r:embed="rId19"/>
              </a:ext>
            </a:extLst>
          </a:blip>
          <a:stretch>
            <a:fillRect/>
          </a:stretch>
        </p:blipFill>
        <p:spPr>
          <a:xfrm>
            <a:off x="490063" y="6012444"/>
            <a:ext cx="585609" cy="585609"/>
          </a:xfrm>
          <a:prstGeom prst="rect">
            <a:avLst/>
          </a:prstGeom>
        </p:spPr>
      </p:pic>
    </p:spTree>
    <p:extLst>
      <p:ext uri="{BB962C8B-B14F-4D97-AF65-F5344CB8AC3E}">
        <p14:creationId xmlns:p14="http://schemas.microsoft.com/office/powerpoint/2010/main" val="3021064359"/>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Lst>
  <p:hf hdr="0" ftr="0" dt="0"/>
  <p:txStyles>
    <p:titleStyle>
      <a:lvl1pPr algn="l" defTabSz="914400" rtl="0" eaLnBrk="1" latinLnBrk="0" hangingPunct="1">
        <a:lnSpc>
          <a:spcPct val="90000"/>
        </a:lnSpc>
        <a:spcBef>
          <a:spcPct val="0"/>
        </a:spcBef>
        <a:buNone/>
        <a:defRPr sz="35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100000"/>
        </a:lnSpc>
        <a:spcBef>
          <a:spcPts val="1000"/>
        </a:spcBef>
        <a:spcAft>
          <a:spcPts val="800"/>
        </a:spcAft>
        <a:buClr>
          <a:srgbClr val="1F842F"/>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611932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91553"/>
              </a:solidFill>
              <a:latin typeface="Arial" panose="020B0604020202020204" pitchFamily="34" charset="0"/>
              <a:cs typeface="Arial" panose="020B0604020202020204" pitchFamily="34" charset="0"/>
            </a:endParaRPr>
          </a:p>
        </p:txBody>
      </p:sp>
      <p:sp>
        <p:nvSpPr>
          <p:cNvPr id="8" name="Rectangle 7"/>
          <p:cNvSpPr/>
          <p:nvPr userDrawn="1"/>
        </p:nvSpPr>
        <p:spPr>
          <a:xfrm>
            <a:off x="0" y="6119326"/>
            <a:ext cx="12192000" cy="738675"/>
          </a:xfrm>
          <a:prstGeom prst="rect">
            <a:avLst/>
          </a:prstGeom>
          <a:solidFill>
            <a:srgbClr val="BCBE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t="37021" b="37021"/>
          <a:stretch/>
        </p:blipFill>
        <p:spPr>
          <a:xfrm>
            <a:off x="3624205" y="6119327"/>
            <a:ext cx="4910195" cy="738674"/>
          </a:xfrm>
          <a:prstGeom prst="rect">
            <a:avLst/>
          </a:prstGeom>
        </p:spPr>
      </p:pic>
      <p:sp>
        <p:nvSpPr>
          <p:cNvPr id="10" name="Slide Number Placeholder 5"/>
          <p:cNvSpPr>
            <a:spLocks noGrp="1"/>
          </p:cNvSpPr>
          <p:nvPr>
            <p:ph type="sldNum" sz="quarter" idx="4"/>
          </p:nvPr>
        </p:nvSpPr>
        <p:spPr>
          <a:xfrm>
            <a:off x="10668000" y="6355081"/>
            <a:ext cx="812800" cy="365125"/>
          </a:xfrm>
          <a:prstGeom prst="rect">
            <a:avLst/>
          </a:prstGeom>
        </p:spPr>
        <p:txBody>
          <a:bodyPr vert="horz" lIns="91440" tIns="45720" rIns="91440" bIns="45720" rtlCol="0" anchor="ctr"/>
          <a:lstStyle>
            <a:lvl1pPr algn="r">
              <a:defRPr sz="900">
                <a:solidFill>
                  <a:schemeClr val="tx1"/>
                </a:solidFill>
              </a:defRPr>
            </a:lvl1pPr>
          </a:lstStyle>
          <a:p>
            <a:fld id="{36839232-8DE6-4906-83C6-25E5FB93B92D}" type="slidenum">
              <a:rPr lang="en-US" smtClean="0"/>
              <a:pPr/>
              <a:t>‹#›</a:t>
            </a:fld>
            <a:endParaRPr lang="en-US"/>
          </a:p>
        </p:txBody>
      </p:sp>
    </p:spTree>
    <p:extLst>
      <p:ext uri="{BB962C8B-B14F-4D97-AF65-F5344CB8AC3E}">
        <p14:creationId xmlns:p14="http://schemas.microsoft.com/office/powerpoint/2010/main" val="1838456221"/>
      </p:ext>
    </p:extLst>
  </p:cSld>
  <p:clrMap bg1="lt1" tx1="dk1" bg2="lt2" tx2="dk2" accent1="accent1" accent2="accent2" accent3="accent3" accent4="accent4" accent5="accent5" accent6="accent6" hlink="hlink" folHlink="folHlink"/>
  <p:sldLayoutIdLst>
    <p:sldLayoutId id="2147483920" r:id="rId1"/>
    <p:sldLayoutId id="2147483922" r:id="rId2"/>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19327922"/>
      </p:ext>
    </p:extLst>
  </p:cSld>
  <p:clrMap bg1="lt1" tx1="dk1" bg2="lt2" tx2="dk2" accent1="accent1" accent2="accent2" accent3="accent3" accent4="accent4" accent5="accent5" accent6="accent6" hlink="hlink" folHlink="folHlink"/>
  <p:sldLayoutIdLst>
    <p:sldLayoutId id="2147483693" r:id="rId1"/>
    <p:sldLayoutId id="2147483729" r:id="rId2"/>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19326"/>
            <a:ext cx="12192000" cy="73867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10668000" y="6355081"/>
            <a:ext cx="812800" cy="365125"/>
          </a:xfrm>
          <a:prstGeom prst="rect">
            <a:avLst/>
          </a:prstGeom>
        </p:spPr>
        <p:txBody>
          <a:bodyPr vert="horz" lIns="91440" tIns="45720" rIns="91440" bIns="45720" rtlCol="0" anchor="ctr"/>
          <a:lstStyle>
            <a:lvl1pPr algn="r">
              <a:defRPr sz="900">
                <a:solidFill>
                  <a:schemeClr val="bg1"/>
                </a:solidFill>
              </a:defRPr>
            </a:lvl1pPr>
          </a:lstStyle>
          <a:p>
            <a:fld id="{36839232-8DE6-4906-83C6-25E5FB93B92D}" type="slidenum">
              <a:rPr lang="en-US" smtClean="0"/>
              <a:pPr/>
              <a:t>‹#›</a:t>
            </a:fld>
            <a:endParaRPr lang="en-US"/>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70401" y="6350089"/>
            <a:ext cx="3231703" cy="277146"/>
          </a:xfrm>
          <a:prstGeom prst="rect">
            <a:avLst/>
          </a:prstGeom>
        </p:spPr>
      </p:pic>
    </p:spTree>
    <p:extLst>
      <p:ext uri="{BB962C8B-B14F-4D97-AF65-F5344CB8AC3E}">
        <p14:creationId xmlns:p14="http://schemas.microsoft.com/office/powerpoint/2010/main" val="653172484"/>
      </p:ext>
    </p:extLst>
  </p:cSld>
  <p:clrMap bg1="lt1" tx1="dk1" bg2="lt2" tx2="dk2" accent1="accent1" accent2="accent2" accent3="accent3" accent4="accent4" accent5="accent5" accent6="accent6" hlink="hlink" folHlink="folHlink"/>
  <p:sldLayoutIdLst>
    <p:sldLayoutId id="2147483926" r:id="rId1"/>
    <p:sldLayoutId id="2147483691" r:id="rId2"/>
    <p:sldLayoutId id="2147483912" r:id="rId3"/>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AE0A04-6D79-CE47-9C0D-6B1B335AEFBE}"/>
              </a:ext>
            </a:extLst>
          </p:cNvPr>
          <p:cNvSpPr>
            <a:spLocks noGrp="1"/>
          </p:cNvSpPr>
          <p:nvPr>
            <p:ph type="title"/>
          </p:nvPr>
        </p:nvSpPr>
        <p:spPr>
          <a:xfrm>
            <a:off x="545855" y="194012"/>
            <a:ext cx="11100289" cy="1171469"/>
          </a:xfrm>
          <a:prstGeom prst="rect">
            <a:avLst/>
          </a:prstGeom>
        </p:spPr>
        <p:txBody>
          <a:bodyPr vert="horz" lIns="0" tIns="45720" rIns="91440" bIns="45720" rtlCol="0" anchor="b" anchorCtr="0">
            <a:normAutofit/>
          </a:bodyPr>
          <a:lstStyle/>
          <a:p>
            <a:r>
              <a:rPr lang="en-US"/>
              <a:t>Click to edit Master title style </a:t>
            </a:r>
          </a:p>
        </p:txBody>
      </p:sp>
      <p:sp>
        <p:nvSpPr>
          <p:cNvPr id="3" name="Text Placeholder 2">
            <a:extLst>
              <a:ext uri="{FF2B5EF4-FFF2-40B4-BE49-F238E27FC236}">
                <a16:creationId xmlns:a16="http://schemas.microsoft.com/office/drawing/2014/main" id="{2888AF15-56A3-654D-9D0B-C3ADDA4E49D2}"/>
              </a:ext>
            </a:extLst>
          </p:cNvPr>
          <p:cNvSpPr>
            <a:spLocks noGrp="1"/>
          </p:cNvSpPr>
          <p:nvPr>
            <p:ph type="body" idx="1"/>
          </p:nvPr>
        </p:nvSpPr>
        <p:spPr>
          <a:xfrm>
            <a:off x="545855" y="1834957"/>
            <a:ext cx="11100289" cy="382506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6421D2D-CACE-1C47-BE9D-BDB2BDD5C381}"/>
              </a:ext>
            </a:extLst>
          </p:cNvPr>
          <p:cNvSpPr>
            <a:spLocks noGrp="1"/>
          </p:cNvSpPr>
          <p:nvPr>
            <p:ph type="sldNum" sz="quarter" idx="4"/>
          </p:nvPr>
        </p:nvSpPr>
        <p:spPr>
          <a:xfrm>
            <a:off x="8845391" y="6104082"/>
            <a:ext cx="2800753"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ACB29EB7-82B4-5341-B0E4-1AC3B5901151}" type="slidenum">
              <a:rPr lang="en-US" smtClean="0"/>
              <a:pPr/>
              <a:t>‹#›</a:t>
            </a:fld>
            <a:endParaRPr lang="en-US"/>
          </a:p>
        </p:txBody>
      </p:sp>
      <p:sp>
        <p:nvSpPr>
          <p:cNvPr id="10" name="TextBox 9">
            <a:extLst>
              <a:ext uri="{FF2B5EF4-FFF2-40B4-BE49-F238E27FC236}">
                <a16:creationId xmlns:a16="http://schemas.microsoft.com/office/drawing/2014/main" id="{F27C35AD-9EAA-5E48-BC70-6D487D4D7B00}"/>
              </a:ext>
            </a:extLst>
          </p:cNvPr>
          <p:cNvSpPr txBox="1"/>
          <p:nvPr userDrawn="1"/>
        </p:nvSpPr>
        <p:spPr>
          <a:xfrm>
            <a:off x="1182295" y="6155840"/>
            <a:ext cx="5736429" cy="261610"/>
          </a:xfrm>
          <a:prstGeom prst="rect">
            <a:avLst/>
          </a:prstGeom>
          <a:noFill/>
        </p:spPr>
        <p:txBody>
          <a:bodyPr wrap="square" rtlCol="0">
            <a:spAutoFit/>
          </a:bodyPr>
          <a:lstStyle/>
          <a:p>
            <a:r>
              <a:rPr lang="en-US" sz="1100">
                <a:solidFill>
                  <a:srgbClr val="002E3B"/>
                </a:solidFill>
                <a:latin typeface="Arial" panose="020B0604020202020204" pitchFamily="34" charset="0"/>
                <a:cs typeface="Arial" panose="020B0604020202020204" pitchFamily="34" charset="0"/>
              </a:rPr>
              <a:t>nashp.org</a:t>
            </a:r>
          </a:p>
        </p:txBody>
      </p:sp>
      <p:pic>
        <p:nvPicPr>
          <p:cNvPr id="7" name="Graphic 6">
            <a:extLst>
              <a:ext uri="{FF2B5EF4-FFF2-40B4-BE49-F238E27FC236}">
                <a16:creationId xmlns:a16="http://schemas.microsoft.com/office/drawing/2014/main" id="{E210BF41-1901-F94F-98E9-75E3F26E39EF}"/>
              </a:ext>
            </a:extLst>
          </p:cNvPr>
          <p:cNvPicPr>
            <a:picLocks noChangeAspect="1"/>
          </p:cNvPicPr>
          <p:nvPr userDrawn="1"/>
        </p:nvPicPr>
        <p:blipFill>
          <a:blip>
            <a:extLst>
              <a:ext uri="{96DAC541-7B7A-43D3-8B79-37D633B846F1}">
                <asvg:svgBlip xmlns:asvg="http://schemas.microsoft.com/office/drawing/2016/SVG/main" r:embed="rId19"/>
              </a:ext>
            </a:extLst>
          </a:blip>
          <a:stretch>
            <a:fillRect/>
          </a:stretch>
        </p:blipFill>
        <p:spPr>
          <a:xfrm>
            <a:off x="490063" y="6012444"/>
            <a:ext cx="585609" cy="585609"/>
          </a:xfrm>
          <a:prstGeom prst="rect">
            <a:avLst/>
          </a:prstGeom>
        </p:spPr>
      </p:pic>
    </p:spTree>
    <p:extLst>
      <p:ext uri="{BB962C8B-B14F-4D97-AF65-F5344CB8AC3E}">
        <p14:creationId xmlns:p14="http://schemas.microsoft.com/office/powerpoint/2010/main" val="302106435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914" r:id="rId3"/>
    <p:sldLayoutId id="2147483915" r:id="rId4"/>
    <p:sldLayoutId id="2147483916" r:id="rId5"/>
    <p:sldLayoutId id="2147483917" r:id="rId6"/>
    <p:sldLayoutId id="2147483918" r:id="rId7"/>
    <p:sldLayoutId id="2147483919" r:id="rId8"/>
    <p:sldLayoutId id="2147483667" r:id="rId9"/>
    <p:sldLayoutId id="2147483921" r:id="rId10"/>
    <p:sldLayoutId id="2147483669" r:id="rId11"/>
    <p:sldLayoutId id="2147483923" r:id="rId12"/>
    <p:sldLayoutId id="2147483924" r:id="rId13"/>
    <p:sldLayoutId id="2147483925" r:id="rId14"/>
    <p:sldLayoutId id="2147483662" r:id="rId15"/>
    <p:sldLayoutId id="2147483927" r:id="rId16"/>
    <p:sldLayoutId id="2147483928" r:id="rId17"/>
  </p:sldLayoutIdLst>
  <p:hf hdr="0" ftr="0" dt="0"/>
  <p:txStyles>
    <p:titleStyle>
      <a:lvl1pPr algn="l" defTabSz="914400" rtl="0" eaLnBrk="1" latinLnBrk="0" hangingPunct="1">
        <a:lnSpc>
          <a:spcPct val="90000"/>
        </a:lnSpc>
        <a:spcBef>
          <a:spcPct val="0"/>
        </a:spcBef>
        <a:buNone/>
        <a:defRPr sz="35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100000"/>
        </a:lnSpc>
        <a:spcBef>
          <a:spcPts val="1000"/>
        </a:spcBef>
        <a:spcAft>
          <a:spcPts val="800"/>
        </a:spcAft>
        <a:buClr>
          <a:srgbClr val="1F842F"/>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p:cNvSpPr>
            <a:spLocks noGrp="1"/>
          </p:cNvSpPr>
          <p:nvPr>
            <p:ph type="title"/>
          </p:nvPr>
        </p:nvSpPr>
        <p:spPr>
          <a:xfrm>
            <a:off x="457200" y="274320"/>
            <a:ext cx="11247120" cy="1371600"/>
          </a:xfrm>
          <a:prstGeom prst="rect">
            <a:avLst/>
          </a:prstGeom>
        </p:spPr>
        <p:txBody>
          <a:bodyPr vert="horz" lIns="91440" tIns="45720" rIns="91440" bIns="45720" rtlCol="0" anchor="b">
            <a:noAutofit/>
          </a:bodyPr>
          <a:lstStyle/>
          <a:p>
            <a:r>
              <a:rPr lang="en-US"/>
              <a:t>Click to edit Master title style</a:t>
            </a:r>
          </a:p>
        </p:txBody>
      </p:sp>
      <p:sp>
        <p:nvSpPr>
          <p:cNvPr id="3" name="Text Placeholder"/>
          <p:cNvSpPr>
            <a:spLocks noGrp="1"/>
          </p:cNvSpPr>
          <p:nvPr>
            <p:ph type="body" idx="1"/>
          </p:nvPr>
        </p:nvSpPr>
        <p:spPr>
          <a:xfrm>
            <a:off x="457200" y="1825625"/>
            <a:ext cx="11247120" cy="4389120"/>
          </a:xfrm>
          <a:prstGeom prst="rect">
            <a:avLst/>
          </a:prstGeom>
        </p:spPr>
        <p:txBody>
          <a:bodyPr vert="horz" lIns="91440" tIns="45720" rIns="91440" bIns="45720" rtlCol="0">
            <a:noAutofit/>
          </a:bodyPr>
          <a:lstStyle/>
          <a:p>
            <a:pPr lvl="0"/>
            <a:r>
              <a:rPr lang="en-US"/>
              <a:t>Click to edit Master text styles</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400" b="0" i="0" u="none" strike="noStrike" kern="1200" cap="none" spc="0" normalizeH="0" baseline="0" noProof="0">
                <a:ln>
                  <a:noFill/>
                </a:ln>
                <a:solidFill>
                  <a:srgbClr val="000000"/>
                </a:solidFill>
                <a:effectLst/>
                <a:uLnTx/>
                <a:uFillTx/>
                <a:latin typeface="Verdana"/>
                <a:ea typeface="+mn-ea"/>
                <a:cs typeface="+mn-cs"/>
              </a:rPr>
              <a:t>Body text styles slides consist of Verdana (Body) font 24 pt. with 6 pt. space before and after paragraphs and single line spacing.</a:t>
            </a:r>
          </a:p>
        </p:txBody>
      </p:sp>
      <p:sp>
        <p:nvSpPr>
          <p:cNvPr id="4" name="Date Placeholder"/>
          <p:cNvSpPr>
            <a:spLocks noGrp="1"/>
          </p:cNvSpPr>
          <p:nvPr>
            <p:ph type="dt" sz="half" idx="2"/>
          </p:nvPr>
        </p:nvSpPr>
        <p:spPr>
          <a:xfrm>
            <a:off x="457200" y="6311899"/>
            <a:ext cx="2103120" cy="365125"/>
          </a:xfrm>
          <a:prstGeom prst="rect">
            <a:avLst/>
          </a:prstGeom>
        </p:spPr>
        <p:txBody>
          <a:bodyPr vert="horz" lIns="91440" tIns="45720" rIns="91440" bIns="45720" rtlCol="0" anchor="ctr"/>
          <a:lstStyle>
            <a:lvl1pPr algn="l">
              <a:defRPr sz="1200">
                <a:solidFill>
                  <a:srgbClr val="022151"/>
                </a:solidFill>
              </a:defRPr>
            </a:lvl1pPr>
          </a:lstStyle>
          <a:p>
            <a:r>
              <a:rPr lang="en-US"/>
              <a:t>January 30, 2026</a:t>
            </a:r>
          </a:p>
        </p:txBody>
      </p:sp>
      <p:sp>
        <p:nvSpPr>
          <p:cNvPr id="5" name="Footer Placeholder"/>
          <p:cNvSpPr>
            <a:spLocks noGrp="1"/>
          </p:cNvSpPr>
          <p:nvPr>
            <p:ph type="ftr" sz="quarter" idx="3"/>
          </p:nvPr>
        </p:nvSpPr>
        <p:spPr>
          <a:xfrm>
            <a:off x="2743200" y="6309360"/>
            <a:ext cx="7863840" cy="365125"/>
          </a:xfrm>
          <a:prstGeom prst="rect">
            <a:avLst/>
          </a:prstGeom>
        </p:spPr>
        <p:txBody>
          <a:bodyPr vert="horz" lIns="91440" tIns="45720" rIns="91440" bIns="45720" rtlCol="0" anchor="ctr"/>
          <a:lstStyle>
            <a:lvl1pPr algn="ctr">
              <a:defRPr sz="1200">
                <a:solidFill>
                  <a:srgbClr val="022151"/>
                </a:solidFill>
              </a:defRPr>
            </a:lvl1pPr>
          </a:lstStyle>
          <a:p>
            <a:r>
              <a:rPr lang="en-US"/>
              <a:t>MLTSS Association</a:t>
            </a:r>
          </a:p>
        </p:txBody>
      </p:sp>
      <p:sp>
        <p:nvSpPr>
          <p:cNvPr id="6" name="Slide Number Placeholder"/>
          <p:cNvSpPr>
            <a:spLocks noGrp="1"/>
          </p:cNvSpPr>
          <p:nvPr>
            <p:ph type="sldNum" sz="quarter" idx="4"/>
          </p:nvPr>
        </p:nvSpPr>
        <p:spPr>
          <a:xfrm>
            <a:off x="10789920" y="6309360"/>
            <a:ext cx="914400" cy="365125"/>
          </a:xfrm>
          <a:prstGeom prst="rect">
            <a:avLst/>
          </a:prstGeom>
        </p:spPr>
        <p:txBody>
          <a:bodyPr vert="horz" lIns="91440" tIns="45720" rIns="91440" bIns="45720" rtlCol="0" anchor="ctr"/>
          <a:lstStyle>
            <a:lvl1pPr algn="r">
              <a:defRPr sz="1200" baseline="0">
                <a:solidFill>
                  <a:srgbClr val="022151"/>
                </a:solidFill>
              </a:defRPr>
            </a:lvl1pPr>
          </a:lstStyle>
          <a:p>
            <a:fld id="{3D109FF3-1548-4CDB-B82B-70387ADEE53E}" type="slidenum">
              <a:rPr lang="en-US" smtClean="0"/>
              <a:pPr/>
              <a:t>‹#›</a:t>
            </a:fld>
            <a:endParaRPr lang="en-US"/>
          </a:p>
        </p:txBody>
      </p:sp>
    </p:spTree>
    <p:extLst>
      <p:ext uri="{BB962C8B-B14F-4D97-AF65-F5344CB8AC3E}">
        <p14:creationId xmlns:p14="http://schemas.microsoft.com/office/powerpoint/2010/main" val="3022409751"/>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 id="2147483956" r:id="rId16"/>
    <p:sldLayoutId id="2147483957" r:id="rId17"/>
    <p:sldLayoutId id="2147483958" r:id="rId18"/>
  </p:sldLayoutIdLst>
  <p:hf hdr="0"/>
  <p:txStyles>
    <p:titleStyle>
      <a:lvl1pPr algn="l" defTabSz="914400" rtl="0" eaLnBrk="1" latinLnBrk="0" hangingPunct="1">
        <a:lnSpc>
          <a:spcPct val="100000"/>
        </a:lnSpc>
        <a:spcBef>
          <a:spcPct val="0"/>
        </a:spcBef>
        <a:buNone/>
        <a:defRPr sz="3600" b="1" kern="1200">
          <a:solidFill>
            <a:schemeClr val="tx2"/>
          </a:solidFill>
          <a:latin typeface="Rockwell" panose="02060603020205020403" pitchFamily="18" charset="0"/>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400" kern="1200">
          <a:solidFill>
            <a:schemeClr val="tx1"/>
          </a:solidFill>
          <a:latin typeface="+mn-lt"/>
          <a:ea typeface="+mn-ea"/>
          <a:cs typeface="+mn-cs"/>
        </a:defRPr>
      </a:lvl1pPr>
      <a:lvl2pPr marL="4572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p:cNvSpPr>
            <a:spLocks noGrp="1"/>
          </p:cNvSpPr>
          <p:nvPr>
            <p:ph type="title"/>
          </p:nvPr>
        </p:nvSpPr>
        <p:spPr>
          <a:xfrm>
            <a:off x="457200" y="274320"/>
            <a:ext cx="11247120" cy="1371600"/>
          </a:xfrm>
          <a:prstGeom prst="rect">
            <a:avLst/>
          </a:prstGeom>
        </p:spPr>
        <p:txBody>
          <a:bodyPr vert="horz" lIns="91440" tIns="45720" rIns="91440" bIns="45720" rtlCol="0" anchor="b">
            <a:noAutofit/>
          </a:bodyPr>
          <a:lstStyle/>
          <a:p>
            <a:r>
              <a:rPr lang="en-US"/>
              <a:t>Click to edit Master title style</a:t>
            </a:r>
          </a:p>
        </p:txBody>
      </p:sp>
      <p:sp>
        <p:nvSpPr>
          <p:cNvPr id="3" name="Text Placeholder"/>
          <p:cNvSpPr>
            <a:spLocks noGrp="1"/>
          </p:cNvSpPr>
          <p:nvPr>
            <p:ph type="body" idx="1"/>
          </p:nvPr>
        </p:nvSpPr>
        <p:spPr>
          <a:xfrm>
            <a:off x="457200" y="1825625"/>
            <a:ext cx="11247120" cy="4389120"/>
          </a:xfrm>
          <a:prstGeom prst="rect">
            <a:avLst/>
          </a:prstGeom>
        </p:spPr>
        <p:txBody>
          <a:bodyPr vert="horz" lIns="91440" tIns="45720" rIns="91440" bIns="45720" rtlCol="0">
            <a:noAutofit/>
          </a:bodyPr>
          <a:lstStyle/>
          <a:p>
            <a:pPr lvl="0"/>
            <a:r>
              <a:rPr lang="en-US"/>
              <a:t>Bullet List Style - Click to edit Master text styles</a:t>
            </a:r>
          </a:p>
          <a:p>
            <a:pPr lvl="1"/>
            <a:r>
              <a:rPr lang="en-US"/>
              <a:t>Second level</a:t>
            </a:r>
          </a:p>
          <a:p>
            <a:pPr lvl="2"/>
            <a:r>
              <a:rPr lang="en-US"/>
              <a:t>Third level</a:t>
            </a:r>
          </a:p>
        </p:txBody>
      </p:sp>
      <p:sp>
        <p:nvSpPr>
          <p:cNvPr id="4" name="Date Placeholder"/>
          <p:cNvSpPr>
            <a:spLocks noGrp="1"/>
          </p:cNvSpPr>
          <p:nvPr>
            <p:ph type="dt" sz="half" idx="2"/>
          </p:nvPr>
        </p:nvSpPr>
        <p:spPr>
          <a:xfrm>
            <a:off x="457200" y="6311899"/>
            <a:ext cx="2103120" cy="365125"/>
          </a:xfrm>
          <a:prstGeom prst="rect">
            <a:avLst/>
          </a:prstGeom>
        </p:spPr>
        <p:txBody>
          <a:bodyPr vert="horz" lIns="91440" tIns="45720" rIns="91440" bIns="45720" rtlCol="0" anchor="ctr"/>
          <a:lstStyle>
            <a:lvl1pPr algn="l">
              <a:defRPr sz="1200">
                <a:solidFill>
                  <a:srgbClr val="022151"/>
                </a:solidFill>
              </a:defRPr>
            </a:lvl1pPr>
          </a:lstStyle>
          <a:p>
            <a:r>
              <a:rPr lang="en-US"/>
              <a:t>January 30, 2026</a:t>
            </a:r>
          </a:p>
        </p:txBody>
      </p:sp>
      <p:sp>
        <p:nvSpPr>
          <p:cNvPr id="5" name="Footer Placeholder"/>
          <p:cNvSpPr>
            <a:spLocks noGrp="1"/>
          </p:cNvSpPr>
          <p:nvPr>
            <p:ph type="ftr" sz="quarter" idx="3"/>
          </p:nvPr>
        </p:nvSpPr>
        <p:spPr>
          <a:xfrm>
            <a:off x="2743200" y="6309360"/>
            <a:ext cx="7863840" cy="365125"/>
          </a:xfrm>
          <a:prstGeom prst="rect">
            <a:avLst/>
          </a:prstGeom>
        </p:spPr>
        <p:txBody>
          <a:bodyPr vert="horz" lIns="91440" tIns="45720" rIns="91440" bIns="45720" rtlCol="0" anchor="ctr"/>
          <a:lstStyle>
            <a:lvl1pPr algn="ctr">
              <a:defRPr sz="1200">
                <a:solidFill>
                  <a:srgbClr val="022151"/>
                </a:solidFill>
              </a:defRPr>
            </a:lvl1pPr>
          </a:lstStyle>
          <a:p>
            <a:r>
              <a:rPr lang="en-US"/>
              <a:t>MLTSS Association</a:t>
            </a:r>
          </a:p>
        </p:txBody>
      </p:sp>
      <p:sp>
        <p:nvSpPr>
          <p:cNvPr id="6" name="Slide Number Placeholder"/>
          <p:cNvSpPr>
            <a:spLocks noGrp="1"/>
          </p:cNvSpPr>
          <p:nvPr>
            <p:ph type="sldNum" sz="quarter" idx="4"/>
          </p:nvPr>
        </p:nvSpPr>
        <p:spPr>
          <a:xfrm>
            <a:off x="10789920" y="6309360"/>
            <a:ext cx="914400" cy="365125"/>
          </a:xfrm>
          <a:prstGeom prst="rect">
            <a:avLst/>
          </a:prstGeom>
        </p:spPr>
        <p:txBody>
          <a:bodyPr vert="horz" lIns="91440" tIns="45720" rIns="91440" bIns="45720" rtlCol="0" anchor="ctr"/>
          <a:lstStyle>
            <a:lvl1pPr algn="r">
              <a:defRPr sz="1200" baseline="0">
                <a:solidFill>
                  <a:srgbClr val="022151"/>
                </a:solidFill>
              </a:defRPr>
            </a:lvl1pPr>
          </a:lstStyle>
          <a:p>
            <a:fld id="{3D109FF3-1548-4CDB-B82B-70387ADEE53E}" type="slidenum">
              <a:rPr lang="en-US" smtClean="0"/>
              <a:pPr/>
              <a:t>‹#›</a:t>
            </a:fld>
            <a:endParaRPr lang="en-US"/>
          </a:p>
        </p:txBody>
      </p:sp>
    </p:spTree>
    <p:extLst>
      <p:ext uri="{BB962C8B-B14F-4D97-AF65-F5344CB8AC3E}">
        <p14:creationId xmlns:p14="http://schemas.microsoft.com/office/powerpoint/2010/main" val="3731031600"/>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2" r:id="rId13"/>
    <p:sldLayoutId id="2147483973" r:id="rId14"/>
    <p:sldLayoutId id="2147483974" r:id="rId15"/>
    <p:sldLayoutId id="2147483975" r:id="rId16"/>
    <p:sldLayoutId id="2147483976" r:id="rId17"/>
  </p:sldLayoutIdLst>
  <p:hf hdr="0"/>
  <p:txStyles>
    <p:titleStyle>
      <a:lvl1pPr algn="l" defTabSz="914400" rtl="0" eaLnBrk="1" latinLnBrk="0" hangingPunct="1">
        <a:lnSpc>
          <a:spcPct val="100000"/>
        </a:lnSpc>
        <a:spcBef>
          <a:spcPct val="0"/>
        </a:spcBef>
        <a:buNone/>
        <a:defRPr sz="3600" b="1" kern="1200">
          <a:solidFill>
            <a:schemeClr val="tx2"/>
          </a:solidFill>
          <a:latin typeface="Rockwell" panose="02060603020205020403" pitchFamily="18" charset="0"/>
          <a:ea typeface="+mj-ea"/>
          <a:cs typeface="+mj-cs"/>
        </a:defRPr>
      </a:lvl1pPr>
    </p:titleStyle>
    <p:bodyStyle>
      <a:lvl1pPr marL="457200" indent="-228600" algn="l" defTabSz="914400" rtl="0" eaLnBrk="1" latinLnBrk="0" hangingPunct="1">
        <a:lnSpc>
          <a:spcPct val="100000"/>
        </a:lnSpc>
        <a:spcBef>
          <a:spcPts val="600"/>
        </a:spcBef>
        <a:spcAft>
          <a:spcPts val="600"/>
        </a:spcAft>
        <a:buFont typeface="Verdana" panose="020B060403050404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SzPct val="85000"/>
        <a:buFont typeface="Wingdings 3" panose="05040102010807070707" pitchFamily="18" charset="2"/>
        <a:buChar char="}"/>
        <a:defRPr sz="2400" kern="1200">
          <a:solidFill>
            <a:schemeClr val="tx1"/>
          </a:solidFill>
          <a:latin typeface="+mn-lt"/>
          <a:ea typeface="+mn-ea"/>
          <a:cs typeface="+mn-cs"/>
        </a:defRPr>
      </a:lvl2pPr>
      <a:lvl3pPr marL="914400" indent="-228600" algn="l" defTabSz="914400" rtl="0" eaLnBrk="1" latinLnBrk="0" hangingPunct="1">
        <a:lnSpc>
          <a:spcPct val="100000"/>
        </a:lnSpc>
        <a:spcBef>
          <a:spcPts val="600"/>
        </a:spcBef>
        <a:spcAft>
          <a:spcPts val="600"/>
        </a:spcAft>
        <a:buSzPct val="85000"/>
        <a:buFont typeface="Aleo" panose="00000500000000000000" pitchFamily="2" charset="0"/>
        <a:buChar char="◊"/>
        <a:defRPr sz="24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10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8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7.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93.xml"/><Relationship Id="rId5" Type="http://schemas.openxmlformats.org/officeDocument/2006/relationships/image" Target="../media/image47.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8.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13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2.xml"/></Relationships>
</file>

<file path=ppt/slides/_rels/slide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7.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15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D5C36-A777-6F4B-9917-2F0A13F4722F}"/>
              </a:ext>
            </a:extLst>
          </p:cNvPr>
          <p:cNvSpPr>
            <a:spLocks noGrp="1"/>
          </p:cNvSpPr>
          <p:nvPr>
            <p:ph type="title"/>
          </p:nvPr>
        </p:nvSpPr>
        <p:spPr>
          <a:xfrm>
            <a:off x="616490" y="1308005"/>
            <a:ext cx="8680737" cy="2246811"/>
          </a:xfrm>
        </p:spPr>
        <p:txBody>
          <a:bodyPr/>
          <a:lstStyle/>
          <a:p>
            <a:r>
              <a:rPr lang="en-US" sz="4000" b="1">
                <a:ea typeface="Calibri"/>
              </a:rPr>
              <a:t>State Innovations in </a:t>
            </a:r>
            <a:r>
              <a:rPr lang="en-US" sz="4000" b="1"/>
              <a:t>Medicaid Managed Long-Term Services and Supports</a:t>
            </a:r>
            <a:r>
              <a:rPr lang="en-US" sz="4000"/>
              <a:t> (MLTSS)</a:t>
            </a:r>
            <a:endParaRPr lang="en-US" sz="4000" b="1"/>
          </a:p>
        </p:txBody>
      </p:sp>
      <p:sp>
        <p:nvSpPr>
          <p:cNvPr id="5" name="Content Placeholder 4">
            <a:extLst>
              <a:ext uri="{FF2B5EF4-FFF2-40B4-BE49-F238E27FC236}">
                <a16:creationId xmlns:a16="http://schemas.microsoft.com/office/drawing/2014/main" id="{69AEEED2-E606-C047-BC02-88B3966B25AC}"/>
              </a:ext>
            </a:extLst>
          </p:cNvPr>
          <p:cNvSpPr>
            <a:spLocks noGrp="1"/>
          </p:cNvSpPr>
          <p:nvPr>
            <p:ph idx="1"/>
          </p:nvPr>
        </p:nvSpPr>
        <p:spPr>
          <a:xfrm>
            <a:off x="616490" y="3963550"/>
            <a:ext cx="8680737" cy="979555"/>
          </a:xfrm>
        </p:spPr>
        <p:txBody>
          <a:bodyPr vert="horz" lIns="0" tIns="0" rIns="0" bIns="0" rtlCol="0" anchor="t">
            <a:noAutofit/>
          </a:bodyPr>
          <a:lstStyle/>
          <a:p>
            <a:pPr>
              <a:spcBef>
                <a:spcPts val="400"/>
              </a:spcBef>
              <a:spcAft>
                <a:spcPts val="400"/>
              </a:spcAft>
            </a:pPr>
            <a:r>
              <a:rPr lang="en-US" i="1">
                <a:latin typeface="Arial"/>
                <a:cs typeface="Arial"/>
              </a:rPr>
              <a:t>NASHP Webinar</a:t>
            </a:r>
            <a:endParaRPr lang="en-US"/>
          </a:p>
          <a:p>
            <a:pPr>
              <a:spcBef>
                <a:spcPts val="400"/>
              </a:spcBef>
              <a:spcAft>
                <a:spcPts val="400"/>
              </a:spcAft>
            </a:pPr>
            <a:r>
              <a:rPr lang="en-US" i="1">
                <a:latin typeface="Arial"/>
                <a:cs typeface="Arial"/>
              </a:rPr>
              <a:t>March 31</a:t>
            </a:r>
            <a:r>
              <a:rPr lang="en-US" i="1" baseline="30000">
                <a:latin typeface="Arial"/>
                <a:cs typeface="Arial"/>
              </a:rPr>
              <a:t>st</a:t>
            </a:r>
            <a:r>
              <a:rPr lang="en-US" i="1">
                <a:latin typeface="Arial"/>
                <a:cs typeface="Arial"/>
              </a:rPr>
              <a:t>, 2026</a:t>
            </a:r>
            <a:endParaRPr lang="en-US" i="1"/>
          </a:p>
        </p:txBody>
      </p:sp>
    </p:spTree>
    <p:extLst>
      <p:ext uri="{BB962C8B-B14F-4D97-AF65-F5344CB8AC3E}">
        <p14:creationId xmlns:p14="http://schemas.microsoft.com/office/powerpoint/2010/main" val="1585793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1D9E5A9-6DF5-036F-5347-19646DC3D3D0}"/>
              </a:ext>
            </a:extLst>
          </p:cNvPr>
          <p:cNvSpPr>
            <a:spLocks noGrp="1"/>
          </p:cNvSpPr>
          <p:nvPr>
            <p:ph type="title"/>
          </p:nvPr>
        </p:nvSpPr>
        <p:spPr>
          <a:xfrm>
            <a:off x="1371599" y="183515"/>
            <a:ext cx="10433713" cy="853715"/>
          </a:xfrm>
        </p:spPr>
        <p:txBody>
          <a:bodyPr anchor="b">
            <a:normAutofit/>
          </a:bodyPr>
          <a:lstStyle/>
          <a:p>
            <a:r>
              <a:rPr lang="en-US"/>
              <a:t>Managed Care Programs, Texas Medicaid</a:t>
            </a:r>
          </a:p>
        </p:txBody>
      </p:sp>
      <p:pic>
        <p:nvPicPr>
          <p:cNvPr id="11" name="Content Placeholder 10">
            <a:extLst>
              <a:ext uri="{FF2B5EF4-FFF2-40B4-BE49-F238E27FC236}">
                <a16:creationId xmlns:a16="http://schemas.microsoft.com/office/drawing/2014/main" id="{1C49C530-29BB-E590-C2CC-B5037CB148A9}"/>
              </a:ext>
            </a:extLst>
          </p:cNvPr>
          <p:cNvPicPr>
            <a:picLocks noGrp="1" noChangeAspect="1"/>
          </p:cNvPicPr>
          <p:nvPr>
            <p:ph type="chart" sz="quarter" idx="13"/>
          </p:nvPr>
        </p:nvPicPr>
        <p:blipFill>
          <a:blip r:embed="rId3"/>
          <a:stretch>
            <a:fillRect/>
          </a:stretch>
        </p:blipFill>
        <p:spPr>
          <a:xfrm>
            <a:off x="2099344" y="1152760"/>
            <a:ext cx="7993312" cy="5079719"/>
          </a:xfrm>
          <a:prstGeom prst="rect">
            <a:avLst/>
          </a:prstGeom>
          <a:noFill/>
        </p:spPr>
      </p:pic>
      <p:sp>
        <p:nvSpPr>
          <p:cNvPr id="3" name="Slide Number Placeholder 2">
            <a:extLst>
              <a:ext uri="{FF2B5EF4-FFF2-40B4-BE49-F238E27FC236}">
                <a16:creationId xmlns:a16="http://schemas.microsoft.com/office/drawing/2014/main" id="{5483E615-41D1-C3AF-2EEC-AB398C2416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109FF3-1548-4CDB-B82B-70387ADEE53E}" type="slidenum">
              <a:rPr kumimoji="0" lang="en-US" sz="1200" b="0" i="0" u="none" strike="noStrike" kern="1200" cap="none" spc="0" normalizeH="0" baseline="0" noProof="0" smtClean="0">
                <a:ln>
                  <a:noFill/>
                </a:ln>
                <a:solidFill>
                  <a:srgbClr val="022151"/>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022151"/>
              </a:solidFill>
              <a:effectLst/>
              <a:uLnTx/>
              <a:uFillTx/>
              <a:latin typeface="Verdana"/>
              <a:ea typeface="+mn-ea"/>
              <a:cs typeface="+mn-cs"/>
            </a:endParaRPr>
          </a:p>
        </p:txBody>
      </p:sp>
      <p:sp>
        <p:nvSpPr>
          <p:cNvPr id="2" name="Footer Placeholder 6">
            <a:extLst>
              <a:ext uri="{FF2B5EF4-FFF2-40B4-BE49-F238E27FC236}">
                <a16:creationId xmlns:a16="http://schemas.microsoft.com/office/drawing/2014/main" id="{99FCAE54-15AB-4067-0A43-2CFD617E6A48}"/>
              </a:ext>
            </a:extLst>
          </p:cNvPr>
          <p:cNvSpPr>
            <a:spLocks noGrp="1"/>
          </p:cNvSpPr>
          <p:nvPr>
            <p:ph type="ftr" sz="quarter" idx="11"/>
          </p:nvPr>
        </p:nvSpPr>
        <p:spPr>
          <a:xfrm>
            <a:off x="2621280" y="6309360"/>
            <a:ext cx="694944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22151"/>
                </a:solidFill>
                <a:effectLst/>
                <a:uLnTx/>
                <a:uFillTx/>
                <a:latin typeface="Verdana"/>
                <a:ea typeface="+mn-ea"/>
                <a:cs typeface="+mn-cs"/>
              </a:rPr>
              <a:t>NASHP: MLTSS Strategies/Innovations</a:t>
            </a:r>
          </a:p>
        </p:txBody>
      </p:sp>
      <p:sp>
        <p:nvSpPr>
          <p:cNvPr id="4" name="Slide Number Placeholder 7">
            <a:extLst>
              <a:ext uri="{FF2B5EF4-FFF2-40B4-BE49-F238E27FC236}">
                <a16:creationId xmlns:a16="http://schemas.microsoft.com/office/drawing/2014/main" id="{49953B4A-BEB0-2656-2AE6-AA7ECBDECCED}"/>
              </a:ext>
            </a:extLst>
          </p:cNvPr>
          <p:cNvSpPr txBox="1">
            <a:spLocks/>
          </p:cNvSpPr>
          <p:nvPr/>
        </p:nvSpPr>
        <p:spPr>
          <a:xfrm>
            <a:off x="10789920" y="6309360"/>
            <a:ext cx="914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rgbClr val="02215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D109FF3-1548-4CDB-B82B-70387ADEE53E}" type="slidenum">
              <a:rPr kumimoji="0" lang="en-US" sz="1200" b="0" i="0" u="none" strike="noStrike" kern="1200" cap="none" spc="0" normalizeH="0" baseline="0" noProof="0" smtClean="0">
                <a:ln>
                  <a:noFill/>
                </a:ln>
                <a:solidFill>
                  <a:srgbClr val="022151"/>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022151"/>
              </a:solidFill>
              <a:effectLst/>
              <a:uLnTx/>
              <a:uFillTx/>
              <a:latin typeface="Verdana"/>
              <a:ea typeface="+mn-ea"/>
              <a:cs typeface="+mn-cs"/>
            </a:endParaRPr>
          </a:p>
        </p:txBody>
      </p:sp>
      <p:sp>
        <p:nvSpPr>
          <p:cNvPr id="5" name="Date Placeholder 5">
            <a:extLst>
              <a:ext uri="{FF2B5EF4-FFF2-40B4-BE49-F238E27FC236}">
                <a16:creationId xmlns:a16="http://schemas.microsoft.com/office/drawing/2014/main" id="{A64BAE85-16D9-2781-F878-8F022DAEE60E}"/>
              </a:ext>
            </a:extLst>
          </p:cNvPr>
          <p:cNvSpPr>
            <a:spLocks noGrp="1"/>
          </p:cNvSpPr>
          <p:nvPr>
            <p:ph type="dt" sz="half" idx="10"/>
          </p:nvPr>
        </p:nvSpPr>
        <p:spPr>
          <a:xfrm>
            <a:off x="1418605" y="6274256"/>
            <a:ext cx="210312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22151"/>
                </a:solidFill>
                <a:effectLst/>
                <a:uLnTx/>
                <a:uFillTx/>
                <a:latin typeface="Verdana"/>
                <a:ea typeface="+mn-ea"/>
                <a:cs typeface="+mn-cs"/>
              </a:rPr>
              <a:t>March 31, 2026</a:t>
            </a:r>
          </a:p>
        </p:txBody>
      </p:sp>
    </p:spTree>
    <p:extLst>
      <p:ext uri="{BB962C8B-B14F-4D97-AF65-F5344CB8AC3E}">
        <p14:creationId xmlns:p14="http://schemas.microsoft.com/office/powerpoint/2010/main" val="692328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EA0CB-3DF8-A293-B410-78731822C95E}"/>
              </a:ext>
            </a:extLst>
          </p:cNvPr>
          <p:cNvSpPr>
            <a:spLocks noGrp="1"/>
          </p:cNvSpPr>
          <p:nvPr>
            <p:ph type="title"/>
          </p:nvPr>
        </p:nvSpPr>
        <p:spPr/>
        <p:txBody>
          <a:bodyPr/>
          <a:lstStyle/>
          <a:p>
            <a:br>
              <a:rPr lang="en-US">
                <a:latin typeface="Rockwell"/>
              </a:rPr>
            </a:br>
            <a:br>
              <a:rPr lang="en-US">
                <a:latin typeface="Rockwell"/>
              </a:rPr>
            </a:br>
            <a:r>
              <a:rPr lang="en-US">
                <a:latin typeface="Rockwell"/>
              </a:rPr>
              <a:t>STAR+PLUS</a:t>
            </a:r>
            <a:br>
              <a:rPr lang="en-US"/>
            </a:br>
            <a:endParaRPr lang="en-US"/>
          </a:p>
        </p:txBody>
      </p:sp>
      <p:sp>
        <p:nvSpPr>
          <p:cNvPr id="3" name="Content Placeholder 2">
            <a:extLst>
              <a:ext uri="{FF2B5EF4-FFF2-40B4-BE49-F238E27FC236}">
                <a16:creationId xmlns:a16="http://schemas.microsoft.com/office/drawing/2014/main" id="{EA318864-EE69-7626-FA80-4B8A9E398659}"/>
              </a:ext>
            </a:extLst>
          </p:cNvPr>
          <p:cNvSpPr>
            <a:spLocks noGrp="1"/>
          </p:cNvSpPr>
          <p:nvPr>
            <p:ph sz="quarter" idx="13"/>
          </p:nvPr>
        </p:nvSpPr>
        <p:spPr>
          <a:xfrm>
            <a:off x="1371600" y="1006157"/>
            <a:ext cx="10332719" cy="730885"/>
          </a:xfrm>
        </p:spPr>
        <p:txBody>
          <a:bodyPr vert="horz" lIns="91440" tIns="45720" rIns="91440" bIns="45720" rtlCol="0" anchor="t">
            <a:noAutofit/>
          </a:bodyPr>
          <a:lstStyle/>
          <a:p>
            <a:r>
              <a:rPr lang="en-US" sz="2000"/>
              <a:t>Statewide managed care program primarily serving adults with disabilities and those age 65 and older.</a:t>
            </a:r>
          </a:p>
        </p:txBody>
      </p:sp>
      <p:sp>
        <p:nvSpPr>
          <p:cNvPr id="4" name="Content Placeholder 3">
            <a:extLst>
              <a:ext uri="{FF2B5EF4-FFF2-40B4-BE49-F238E27FC236}">
                <a16:creationId xmlns:a16="http://schemas.microsoft.com/office/drawing/2014/main" id="{22F91745-05BC-5278-CA96-6055E9035011}"/>
              </a:ext>
            </a:extLst>
          </p:cNvPr>
          <p:cNvSpPr>
            <a:spLocks noGrp="1"/>
          </p:cNvSpPr>
          <p:nvPr>
            <p:ph sz="quarter" idx="14"/>
          </p:nvPr>
        </p:nvSpPr>
        <p:spPr>
          <a:xfrm>
            <a:off x="1402080" y="1919605"/>
            <a:ext cx="4881154" cy="4572000"/>
          </a:xfrm>
        </p:spPr>
        <p:txBody>
          <a:bodyPr vert="horz" lIns="91440" tIns="45720" rIns="91440" bIns="45720" rtlCol="0" anchor="t">
            <a:noAutofit/>
          </a:bodyPr>
          <a:lstStyle/>
          <a:p>
            <a:r>
              <a:rPr lang="en-US" sz="1800" b="1"/>
              <a:t>Who gets STAR+PLUS?</a:t>
            </a:r>
          </a:p>
          <a:p>
            <a:pPr marL="285750" indent="-285750">
              <a:buFont typeface="Arial" panose="020B0604020202020204" pitchFamily="34" charset="0"/>
              <a:buChar char="•"/>
            </a:pPr>
            <a:r>
              <a:rPr lang="en-US" sz="1800"/>
              <a:t>People with disabilities age 21 years and older</a:t>
            </a:r>
            <a:endParaRPr lang="en-US" sz="1800">
              <a:ea typeface="Verdana"/>
            </a:endParaRPr>
          </a:p>
          <a:p>
            <a:pPr marL="285750" indent="-285750">
              <a:buFont typeface="Arial" panose="020B0604020202020204" pitchFamily="34" charset="0"/>
              <a:buChar char="•"/>
            </a:pPr>
            <a:r>
              <a:rPr lang="en-US" sz="1800"/>
              <a:t>Adults age 65 years and older</a:t>
            </a:r>
            <a:endParaRPr lang="en-US" sz="1800">
              <a:ea typeface="Verdana"/>
            </a:endParaRPr>
          </a:p>
          <a:p>
            <a:pPr marL="285750" indent="-285750">
              <a:buFont typeface="Arial" panose="020B0604020202020204" pitchFamily="34" charset="0"/>
              <a:buChar char="•"/>
            </a:pPr>
            <a:r>
              <a:rPr lang="en-US" sz="1800"/>
              <a:t>Women enrolled in the Medicaid Breast and Cervical Cancer Program</a:t>
            </a:r>
            <a:endParaRPr lang="en-US" sz="1800">
              <a:ea typeface="Verdana"/>
            </a:endParaRPr>
          </a:p>
          <a:p>
            <a:pPr marL="285750" indent="-285750">
              <a:buFont typeface="Arial" panose="020B0604020202020204" pitchFamily="34" charset="0"/>
              <a:buChar char="•"/>
            </a:pPr>
            <a:r>
              <a:rPr lang="en-US" sz="1800"/>
              <a:t>People with IDD who live in a community-based ICF-IID (</a:t>
            </a:r>
            <a:r>
              <a:rPr lang="en-US" sz="1800" i="1"/>
              <a:t>acute care services only</a:t>
            </a:r>
            <a:r>
              <a:rPr lang="en-US" sz="1800"/>
              <a:t>)</a:t>
            </a:r>
            <a:endParaRPr lang="en-US" sz="1800">
              <a:ea typeface="Verdana"/>
            </a:endParaRPr>
          </a:p>
          <a:p>
            <a:pPr marL="285750" indent="-285750">
              <a:buFont typeface="Arial" panose="020B0604020202020204" pitchFamily="34" charset="0"/>
              <a:buChar char="•"/>
            </a:pPr>
            <a:r>
              <a:rPr lang="en-US" sz="1800"/>
              <a:t>People enrolled in a Texas Medicaid IDD waiver (</a:t>
            </a:r>
            <a:r>
              <a:rPr lang="en-US" sz="1800" i="1"/>
              <a:t>acute care services only</a:t>
            </a:r>
            <a:r>
              <a:rPr lang="en-US" sz="1800"/>
              <a:t>)</a:t>
            </a:r>
          </a:p>
          <a:p>
            <a:endParaRPr lang="en-US" sz="1800"/>
          </a:p>
        </p:txBody>
      </p:sp>
      <p:sp>
        <p:nvSpPr>
          <p:cNvPr id="5" name="Content Placeholder 4">
            <a:extLst>
              <a:ext uri="{FF2B5EF4-FFF2-40B4-BE49-F238E27FC236}">
                <a16:creationId xmlns:a16="http://schemas.microsoft.com/office/drawing/2014/main" id="{94AEA2C1-B38B-85F3-AE57-22D25C96E6DB}"/>
              </a:ext>
            </a:extLst>
          </p:cNvPr>
          <p:cNvSpPr>
            <a:spLocks noGrp="1"/>
          </p:cNvSpPr>
          <p:nvPr>
            <p:ph sz="quarter" idx="15"/>
          </p:nvPr>
        </p:nvSpPr>
        <p:spPr>
          <a:xfrm>
            <a:off x="6466114" y="1920875"/>
            <a:ext cx="5238205" cy="3840480"/>
          </a:xfrm>
        </p:spPr>
        <p:txBody>
          <a:bodyPr vert="horz" lIns="91440" tIns="45720" rIns="91440" bIns="45720" rtlCol="0" anchor="t">
            <a:noAutofit/>
          </a:bodyPr>
          <a:lstStyle/>
          <a:p>
            <a:r>
              <a:rPr lang="en-US" sz="1800" b="1"/>
              <a:t>STAR+PLUS Benefits</a:t>
            </a:r>
          </a:p>
          <a:p>
            <a:pPr marL="285750" indent="-285750">
              <a:buFont typeface="Arial" panose="020B0604020202020204" pitchFamily="34" charset="0"/>
              <a:buChar char="•"/>
            </a:pPr>
            <a:r>
              <a:rPr lang="en-US" sz="1800"/>
              <a:t>Acute care</a:t>
            </a:r>
            <a:endParaRPr lang="en-US" sz="1800">
              <a:ea typeface="Verdana"/>
            </a:endParaRPr>
          </a:p>
          <a:p>
            <a:pPr marL="285750" indent="-285750">
              <a:buFont typeface="Arial" panose="020B0604020202020204" pitchFamily="34" charset="0"/>
              <a:buChar char="•"/>
            </a:pPr>
            <a:r>
              <a:rPr lang="en-US" sz="1800"/>
              <a:t>Behavioral Health</a:t>
            </a:r>
            <a:endParaRPr lang="en-US" sz="1800">
              <a:ea typeface="Verdana"/>
            </a:endParaRPr>
          </a:p>
          <a:p>
            <a:pPr marL="285750" indent="-285750">
              <a:buFont typeface="Arial" panose="020B0604020202020204" pitchFamily="34" charset="0"/>
              <a:buChar char="•"/>
            </a:pPr>
            <a:r>
              <a:rPr lang="en-US" sz="1800"/>
              <a:t>Vision</a:t>
            </a:r>
            <a:endParaRPr lang="en-US" sz="1800">
              <a:ea typeface="Verdana"/>
            </a:endParaRPr>
          </a:p>
          <a:p>
            <a:pPr marL="285750" indent="-285750">
              <a:buFont typeface="Arial" panose="020B0604020202020204" pitchFamily="34" charset="0"/>
              <a:buChar char="•"/>
            </a:pPr>
            <a:r>
              <a:rPr lang="en-US" sz="1800"/>
              <a:t>LTSS (</a:t>
            </a:r>
            <a:r>
              <a:rPr lang="en-US" sz="1800" i="1"/>
              <a:t>e.g., attendant care, Day Activity and Health Services (DAHS), nursing facility services</a:t>
            </a:r>
            <a:r>
              <a:rPr lang="en-US" sz="1800"/>
              <a:t>)</a:t>
            </a:r>
            <a:endParaRPr lang="en-US" sz="1800">
              <a:ea typeface="Verdana"/>
            </a:endParaRPr>
          </a:p>
          <a:p>
            <a:pPr marL="285750" indent="-285750">
              <a:buFont typeface="Arial" panose="020B0604020202020204" pitchFamily="34" charset="0"/>
              <a:buChar char="•"/>
            </a:pPr>
            <a:r>
              <a:rPr lang="en-US" sz="1800"/>
              <a:t>Durable medical equipment </a:t>
            </a:r>
            <a:endParaRPr lang="en-US" sz="1800">
              <a:ea typeface="Verdana"/>
            </a:endParaRPr>
          </a:p>
          <a:p>
            <a:pPr marL="285750" indent="-285750">
              <a:buFont typeface="Arial" panose="020B0604020202020204" pitchFamily="34" charset="0"/>
              <a:buChar char="•"/>
            </a:pPr>
            <a:r>
              <a:rPr lang="en-US" sz="1800"/>
              <a:t>Unlimited prescriptions</a:t>
            </a:r>
            <a:endParaRPr lang="en-US" sz="1800">
              <a:ea typeface="Verdana"/>
            </a:endParaRPr>
          </a:p>
          <a:p>
            <a:pPr marL="285750" indent="-285750">
              <a:buFont typeface="Arial" panose="020B0604020202020204" pitchFamily="34" charset="0"/>
              <a:buChar char="•"/>
            </a:pPr>
            <a:r>
              <a:rPr lang="en-US" sz="1800"/>
              <a:t>STAR+PLUS Home and Community-Based Services (HCBS), if eligible</a:t>
            </a:r>
            <a:endParaRPr lang="en-US" sz="1800">
              <a:ea typeface="Verdana"/>
            </a:endParaRPr>
          </a:p>
          <a:p>
            <a:pPr marL="285750" indent="-285750">
              <a:buFont typeface="Arial" panose="020B0604020202020204" pitchFamily="34" charset="0"/>
              <a:buChar char="•"/>
            </a:pPr>
            <a:endParaRPr lang="en-US" sz="1800"/>
          </a:p>
        </p:txBody>
      </p:sp>
      <p:sp>
        <p:nvSpPr>
          <p:cNvPr id="7" name="Footer Placeholder 6">
            <a:extLst>
              <a:ext uri="{FF2B5EF4-FFF2-40B4-BE49-F238E27FC236}">
                <a16:creationId xmlns:a16="http://schemas.microsoft.com/office/drawing/2014/main" id="{285B6DB3-2310-4A56-722E-3C7E0D6952C1}"/>
              </a:ext>
            </a:extLst>
          </p:cNvPr>
          <p:cNvSpPr>
            <a:spLocks noGrp="1"/>
          </p:cNvSpPr>
          <p:nvPr>
            <p:ph type="ftr" sz="quarter" idx="11"/>
          </p:nvPr>
        </p:nvSpPr>
        <p:spPr>
          <a:xfrm>
            <a:off x="2621280" y="6309360"/>
            <a:ext cx="694944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22151"/>
                </a:solidFill>
                <a:effectLst/>
                <a:uLnTx/>
                <a:uFillTx/>
                <a:latin typeface="Verdana"/>
                <a:ea typeface="+mn-ea"/>
                <a:cs typeface="+mn-cs"/>
              </a:rPr>
              <a:t>NASHP: MLTSS Strategies/Innovations</a:t>
            </a:r>
          </a:p>
        </p:txBody>
      </p:sp>
      <p:sp>
        <p:nvSpPr>
          <p:cNvPr id="8" name="Slide Number Placeholder 7">
            <a:extLst>
              <a:ext uri="{FF2B5EF4-FFF2-40B4-BE49-F238E27FC236}">
                <a16:creationId xmlns:a16="http://schemas.microsoft.com/office/drawing/2014/main" id="{D2AA7F27-11F1-B173-25FA-085B80F08F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109FF3-1548-4CDB-B82B-70387ADEE53E}" type="slidenum">
              <a:rPr kumimoji="0" lang="en-US" sz="1200" b="0" i="0" u="none" strike="noStrike" kern="1200" cap="none" spc="0" normalizeH="0" baseline="0" noProof="0" smtClean="0">
                <a:ln>
                  <a:noFill/>
                </a:ln>
                <a:solidFill>
                  <a:srgbClr val="022151"/>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022151"/>
              </a:solidFill>
              <a:effectLst/>
              <a:uLnTx/>
              <a:uFillTx/>
              <a:latin typeface="Verdana"/>
              <a:ea typeface="+mn-ea"/>
              <a:cs typeface="+mn-cs"/>
            </a:endParaRPr>
          </a:p>
        </p:txBody>
      </p:sp>
      <p:sp>
        <p:nvSpPr>
          <p:cNvPr id="6" name="Date Placeholder 5">
            <a:extLst>
              <a:ext uri="{FF2B5EF4-FFF2-40B4-BE49-F238E27FC236}">
                <a16:creationId xmlns:a16="http://schemas.microsoft.com/office/drawing/2014/main" id="{6E091AD9-B3F0-5730-45FE-A9C7197D2D43}"/>
              </a:ext>
            </a:extLst>
          </p:cNvPr>
          <p:cNvSpPr>
            <a:spLocks noGrp="1"/>
          </p:cNvSpPr>
          <p:nvPr>
            <p:ph type="dt" sz="half" idx="10"/>
          </p:nvPr>
        </p:nvSpPr>
        <p:spPr>
          <a:xfrm>
            <a:off x="1418605" y="6274256"/>
            <a:ext cx="210312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22151"/>
                </a:solidFill>
                <a:effectLst/>
                <a:uLnTx/>
                <a:uFillTx/>
                <a:latin typeface="Verdana"/>
                <a:ea typeface="+mn-ea"/>
                <a:cs typeface="+mn-cs"/>
              </a:rPr>
              <a:t>March 31, 2026</a:t>
            </a:r>
          </a:p>
        </p:txBody>
      </p:sp>
    </p:spTree>
    <p:extLst>
      <p:ext uri="{BB962C8B-B14F-4D97-AF65-F5344CB8AC3E}">
        <p14:creationId xmlns:p14="http://schemas.microsoft.com/office/powerpoint/2010/main" val="148010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0E806-B798-2C0B-E4FF-F002DD8CF5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475930-5D4D-06AE-CF21-B172EB84D4B7}"/>
              </a:ext>
            </a:extLst>
          </p:cNvPr>
          <p:cNvSpPr>
            <a:spLocks noGrp="1"/>
          </p:cNvSpPr>
          <p:nvPr>
            <p:ph type="title"/>
          </p:nvPr>
        </p:nvSpPr>
        <p:spPr/>
        <p:txBody>
          <a:bodyPr/>
          <a:lstStyle/>
          <a:p>
            <a:r>
              <a:rPr lang="en-US"/>
              <a:t>STAR+PLUS Home and Community-Based Services (HCBS)</a:t>
            </a:r>
          </a:p>
        </p:txBody>
      </p:sp>
      <p:sp>
        <p:nvSpPr>
          <p:cNvPr id="3" name="Content Placeholder 2">
            <a:extLst>
              <a:ext uri="{FF2B5EF4-FFF2-40B4-BE49-F238E27FC236}">
                <a16:creationId xmlns:a16="http://schemas.microsoft.com/office/drawing/2014/main" id="{A738DE03-C19F-0FE3-7418-2AE803F51C19}"/>
              </a:ext>
            </a:extLst>
          </p:cNvPr>
          <p:cNvSpPr>
            <a:spLocks noGrp="1"/>
          </p:cNvSpPr>
          <p:nvPr>
            <p:ph sz="quarter" idx="13"/>
          </p:nvPr>
        </p:nvSpPr>
        <p:spPr>
          <a:xfrm>
            <a:off x="1371600" y="1454149"/>
            <a:ext cx="10001249" cy="548005"/>
          </a:xfrm>
        </p:spPr>
        <p:txBody>
          <a:bodyPr vert="horz" lIns="91440" tIns="45720" rIns="91440" bIns="45720" rtlCol="0" anchor="t">
            <a:noAutofit/>
          </a:bodyPr>
          <a:lstStyle/>
          <a:p>
            <a:r>
              <a:rPr lang="en-US" sz="2000"/>
              <a:t>Community-based LTSS program for Medicaid eligible adults. Operates as a 1915(c) waiver under the authority of the Texas Healthcare Transformation and Quality Improvement Program.</a:t>
            </a:r>
          </a:p>
          <a:p>
            <a:endParaRPr lang="en-US" sz="2000"/>
          </a:p>
        </p:txBody>
      </p:sp>
      <p:sp>
        <p:nvSpPr>
          <p:cNvPr id="4" name="Content Placeholder 3">
            <a:extLst>
              <a:ext uri="{FF2B5EF4-FFF2-40B4-BE49-F238E27FC236}">
                <a16:creationId xmlns:a16="http://schemas.microsoft.com/office/drawing/2014/main" id="{C8BF0170-8CBE-C6C3-6124-08E0B040A219}"/>
              </a:ext>
            </a:extLst>
          </p:cNvPr>
          <p:cNvSpPr>
            <a:spLocks noGrp="1"/>
          </p:cNvSpPr>
          <p:nvPr>
            <p:ph sz="quarter" idx="14"/>
          </p:nvPr>
        </p:nvSpPr>
        <p:spPr>
          <a:xfrm>
            <a:off x="1421131" y="2556510"/>
            <a:ext cx="4674869" cy="3676650"/>
          </a:xfrm>
        </p:spPr>
        <p:txBody>
          <a:bodyPr vert="horz" lIns="91440" tIns="45720" rIns="91440" bIns="45720" rtlCol="0" anchor="t">
            <a:noAutofit/>
          </a:bodyPr>
          <a:lstStyle/>
          <a:p>
            <a:r>
              <a:rPr lang="en-US" sz="1800" b="1"/>
              <a:t>Who gets SP HCBS?</a:t>
            </a:r>
          </a:p>
          <a:p>
            <a:pPr marL="342900" indent="-342900">
              <a:buFont typeface="Arial" panose="020B0604020202020204" pitchFamily="34" charset="0"/>
              <a:buChar char="•"/>
            </a:pPr>
            <a:r>
              <a:rPr lang="en-US" sz="1800">
                <a:ea typeface="Verdana"/>
              </a:rPr>
              <a:t>Adults age 21 and older</a:t>
            </a:r>
            <a:endParaRPr lang="en-US" sz="1800"/>
          </a:p>
          <a:p>
            <a:pPr marL="342900" indent="-342900">
              <a:buFont typeface="Arial" panose="020B0604020202020204" pitchFamily="34" charset="0"/>
              <a:buChar char="•"/>
            </a:pPr>
            <a:r>
              <a:rPr lang="en-US" sz="1800"/>
              <a:t>Members enrolled in STAR+PLUS</a:t>
            </a:r>
            <a:endParaRPr lang="en-US" sz="1800">
              <a:ea typeface="Verdana"/>
            </a:endParaRPr>
          </a:p>
          <a:p>
            <a:pPr marL="342900" indent="-342900">
              <a:buFont typeface="Arial" panose="020B0604020202020204" pitchFamily="34" charset="0"/>
              <a:buChar char="•"/>
            </a:pPr>
            <a:r>
              <a:rPr lang="en-US" sz="1800"/>
              <a:t>Meets nursing facility level of care</a:t>
            </a:r>
            <a:endParaRPr lang="en-US" sz="1800">
              <a:ea typeface="Verdana"/>
            </a:endParaRPr>
          </a:p>
          <a:p>
            <a:pPr marL="342900" indent="-342900">
              <a:buChar char="•"/>
            </a:pPr>
            <a:r>
              <a:rPr lang="en-US" sz="1800">
                <a:ea typeface="Verdana"/>
              </a:rPr>
              <a:t>Service plans must be within specified cost limits</a:t>
            </a:r>
          </a:p>
          <a:p>
            <a:endParaRPr lang="en-US" sz="1800">
              <a:ea typeface="Verdana"/>
            </a:endParaRPr>
          </a:p>
        </p:txBody>
      </p:sp>
      <p:sp>
        <p:nvSpPr>
          <p:cNvPr id="5" name="Content Placeholder 4">
            <a:extLst>
              <a:ext uri="{FF2B5EF4-FFF2-40B4-BE49-F238E27FC236}">
                <a16:creationId xmlns:a16="http://schemas.microsoft.com/office/drawing/2014/main" id="{CEBFFE80-C030-D17D-37CA-78D431A2961F}"/>
              </a:ext>
            </a:extLst>
          </p:cNvPr>
          <p:cNvSpPr>
            <a:spLocks noGrp="1"/>
          </p:cNvSpPr>
          <p:nvPr>
            <p:ph sz="quarter" idx="15"/>
          </p:nvPr>
        </p:nvSpPr>
        <p:spPr>
          <a:xfrm>
            <a:off x="6953253" y="2556510"/>
            <a:ext cx="4674868" cy="3676650"/>
          </a:xfrm>
        </p:spPr>
        <p:txBody>
          <a:bodyPr/>
          <a:lstStyle/>
          <a:p>
            <a:r>
              <a:rPr lang="en-US" sz="1800" b="1"/>
              <a:t>SP HCBS Benefits</a:t>
            </a:r>
          </a:p>
          <a:p>
            <a:pPr marL="342900" indent="-342900">
              <a:buFont typeface="Arial" panose="020B0604020202020204" pitchFamily="34" charset="0"/>
              <a:buChar char="•"/>
            </a:pPr>
            <a:r>
              <a:rPr lang="en-US" sz="1800"/>
              <a:t>Adult Foster Care</a:t>
            </a:r>
          </a:p>
          <a:p>
            <a:pPr marL="342900" indent="-342900">
              <a:buFont typeface="Arial" panose="020B0604020202020204" pitchFamily="34" charset="0"/>
              <a:buChar char="•"/>
            </a:pPr>
            <a:r>
              <a:rPr lang="en-US" sz="1800"/>
              <a:t>Assisted Living</a:t>
            </a:r>
          </a:p>
          <a:p>
            <a:pPr marL="342900" indent="-342900">
              <a:buFont typeface="Arial" panose="020B0604020202020204" pitchFamily="34" charset="0"/>
              <a:buChar char="•"/>
            </a:pPr>
            <a:r>
              <a:rPr lang="en-US" sz="1800"/>
              <a:t>Emergency Response</a:t>
            </a:r>
          </a:p>
          <a:p>
            <a:pPr marL="342900" indent="-342900">
              <a:buFont typeface="Arial" panose="020B0604020202020204" pitchFamily="34" charset="0"/>
              <a:buChar char="•"/>
            </a:pPr>
            <a:r>
              <a:rPr lang="en-US" sz="1800"/>
              <a:t>Home-Delivered Meals</a:t>
            </a:r>
          </a:p>
          <a:p>
            <a:pPr marL="342900" indent="-342900">
              <a:buFont typeface="Arial" panose="020B0604020202020204" pitchFamily="34" charset="0"/>
              <a:buChar char="•"/>
            </a:pPr>
            <a:r>
              <a:rPr lang="en-US" sz="1800"/>
              <a:t>Respite</a:t>
            </a:r>
          </a:p>
          <a:p>
            <a:pPr marL="342900" indent="-342900">
              <a:buFont typeface="Arial" panose="020B0604020202020204" pitchFamily="34" charset="0"/>
              <a:buChar char="•"/>
            </a:pPr>
            <a:r>
              <a:rPr lang="en-US" sz="1800"/>
              <a:t>In-Home Nursing</a:t>
            </a:r>
          </a:p>
          <a:p>
            <a:pPr marL="342900" indent="-342900">
              <a:buFont typeface="Arial" panose="020B0604020202020204" pitchFamily="34" charset="0"/>
              <a:buChar char="•"/>
            </a:pPr>
            <a:r>
              <a:rPr lang="en-US" sz="1800"/>
              <a:t>Dental</a:t>
            </a:r>
          </a:p>
          <a:p>
            <a:pPr marL="342900" indent="-342900">
              <a:buFont typeface="Arial" panose="020B0604020202020204" pitchFamily="34" charset="0"/>
              <a:buChar char="•"/>
            </a:pPr>
            <a:r>
              <a:rPr lang="en-US" sz="1800"/>
              <a:t>Transition Assistance</a:t>
            </a:r>
          </a:p>
        </p:txBody>
      </p:sp>
      <p:sp>
        <p:nvSpPr>
          <p:cNvPr id="7" name="Footer Placeholder 6">
            <a:extLst>
              <a:ext uri="{FF2B5EF4-FFF2-40B4-BE49-F238E27FC236}">
                <a16:creationId xmlns:a16="http://schemas.microsoft.com/office/drawing/2014/main" id="{2A423715-42F4-D56A-EFFC-52DD27419EED}"/>
              </a:ext>
            </a:extLst>
          </p:cNvPr>
          <p:cNvSpPr>
            <a:spLocks noGrp="1"/>
          </p:cNvSpPr>
          <p:nvPr>
            <p:ph type="ftr" sz="quarter" idx="11"/>
          </p:nvPr>
        </p:nvSpPr>
        <p:spPr>
          <a:xfrm>
            <a:off x="2621280" y="6309360"/>
            <a:ext cx="694944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22151"/>
                </a:solidFill>
                <a:effectLst/>
                <a:uLnTx/>
                <a:uFillTx/>
                <a:latin typeface="Verdana"/>
                <a:ea typeface="+mn-ea"/>
                <a:cs typeface="+mn-cs"/>
              </a:rPr>
              <a:t>NASHP: MLTSS Strategies/Innovations</a:t>
            </a:r>
          </a:p>
        </p:txBody>
      </p:sp>
      <p:sp>
        <p:nvSpPr>
          <p:cNvPr id="8" name="Slide Number Placeholder 7">
            <a:extLst>
              <a:ext uri="{FF2B5EF4-FFF2-40B4-BE49-F238E27FC236}">
                <a16:creationId xmlns:a16="http://schemas.microsoft.com/office/drawing/2014/main" id="{A18842F0-B587-8099-4745-480A0E63CC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109FF3-1548-4CDB-B82B-70387ADEE53E}" type="slidenum">
              <a:rPr kumimoji="0" lang="en-US" sz="1200" b="0" i="0" u="none" strike="noStrike" kern="1200" cap="none" spc="0" normalizeH="0" baseline="0" noProof="0" smtClean="0">
                <a:ln>
                  <a:noFill/>
                </a:ln>
                <a:solidFill>
                  <a:srgbClr val="022151"/>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022151"/>
              </a:solidFill>
              <a:effectLst/>
              <a:uLnTx/>
              <a:uFillTx/>
              <a:latin typeface="Verdana"/>
              <a:ea typeface="+mn-ea"/>
              <a:cs typeface="+mn-cs"/>
            </a:endParaRPr>
          </a:p>
        </p:txBody>
      </p:sp>
      <p:sp>
        <p:nvSpPr>
          <p:cNvPr id="6" name="Date Placeholder 5">
            <a:extLst>
              <a:ext uri="{FF2B5EF4-FFF2-40B4-BE49-F238E27FC236}">
                <a16:creationId xmlns:a16="http://schemas.microsoft.com/office/drawing/2014/main" id="{E0AF96A2-DD92-61A8-6D74-1DA1671D870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22151"/>
                </a:solidFill>
                <a:effectLst/>
                <a:uLnTx/>
                <a:uFillTx/>
                <a:latin typeface="Verdana"/>
                <a:ea typeface="+mn-ea"/>
                <a:cs typeface="+mn-cs"/>
              </a:rPr>
              <a:t>March 31, 2026</a:t>
            </a:r>
          </a:p>
        </p:txBody>
      </p:sp>
    </p:spTree>
    <p:extLst>
      <p:ext uri="{BB962C8B-B14F-4D97-AF65-F5344CB8AC3E}">
        <p14:creationId xmlns:p14="http://schemas.microsoft.com/office/powerpoint/2010/main" val="2169692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79DA4-ACED-427A-A7F4-0EF2B976D11E}"/>
              </a:ext>
            </a:extLst>
          </p:cNvPr>
          <p:cNvSpPr>
            <a:spLocks noGrp="1"/>
          </p:cNvSpPr>
          <p:nvPr>
            <p:ph type="title"/>
          </p:nvPr>
        </p:nvSpPr>
        <p:spPr>
          <a:xfrm>
            <a:off x="1371600" y="274320"/>
            <a:ext cx="10332720" cy="601980"/>
          </a:xfrm>
        </p:spPr>
        <p:txBody>
          <a:bodyPr anchor="b">
            <a:noAutofit/>
          </a:bodyPr>
          <a:lstStyle/>
          <a:p>
            <a:r>
              <a:rPr lang="en-US">
                <a:solidFill>
                  <a:schemeClr val="tx1"/>
                </a:solidFill>
              </a:rPr>
              <a:t>Service Coordination </a:t>
            </a:r>
          </a:p>
        </p:txBody>
      </p:sp>
      <p:sp>
        <p:nvSpPr>
          <p:cNvPr id="9" name="Content Placeholder 8">
            <a:extLst>
              <a:ext uri="{FF2B5EF4-FFF2-40B4-BE49-F238E27FC236}">
                <a16:creationId xmlns:a16="http://schemas.microsoft.com/office/drawing/2014/main" id="{2BE2A0E2-9F49-E8C8-7783-4F2596C14580}"/>
              </a:ext>
            </a:extLst>
          </p:cNvPr>
          <p:cNvSpPr>
            <a:spLocks noGrp="1"/>
          </p:cNvSpPr>
          <p:nvPr>
            <p:ph sz="quarter" idx="13"/>
          </p:nvPr>
        </p:nvSpPr>
        <p:spPr>
          <a:xfrm>
            <a:off x="1371600" y="1371600"/>
            <a:ext cx="10332720" cy="4754880"/>
          </a:xfrm>
        </p:spPr>
        <p:txBody>
          <a:bodyPr/>
          <a:lstStyle/>
          <a:p>
            <a:pPr algn="ctr"/>
            <a:r>
              <a:rPr lang="en-US" b="1"/>
              <a:t>Specialized care service provided by MCO nurses and other professionals with necessary skills, to coordinate care.</a:t>
            </a:r>
          </a:p>
        </p:txBody>
      </p:sp>
      <p:sp>
        <p:nvSpPr>
          <p:cNvPr id="21" name="Footer Placeholder 5">
            <a:extLst>
              <a:ext uri="{FF2B5EF4-FFF2-40B4-BE49-F238E27FC236}">
                <a16:creationId xmlns:a16="http://schemas.microsoft.com/office/drawing/2014/main" id="{85022EEE-22B5-4D3A-9E92-EB0294EC54A7}"/>
              </a:ext>
            </a:extLst>
          </p:cNvPr>
          <p:cNvSpPr>
            <a:spLocks noGrp="1"/>
          </p:cNvSpPr>
          <p:nvPr>
            <p:ph type="ftr" sz="quarter" idx="11"/>
          </p:nvPr>
        </p:nvSpPr>
        <p:spPr>
          <a:xfrm>
            <a:off x="2621280" y="6309360"/>
            <a:ext cx="694944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22151"/>
                </a:solidFill>
                <a:effectLst/>
                <a:uLnTx/>
                <a:uFillTx/>
                <a:latin typeface="Verdana"/>
                <a:ea typeface="+mn-ea"/>
                <a:cs typeface="+mn-cs"/>
              </a:rPr>
              <a:t>NASHP: MLTSS Strategies/Innovations</a:t>
            </a:r>
          </a:p>
        </p:txBody>
      </p:sp>
      <p:graphicFrame>
        <p:nvGraphicFramePr>
          <p:cNvPr id="11" name="Content Placeholder 10">
            <a:extLst>
              <a:ext uri="{FF2B5EF4-FFF2-40B4-BE49-F238E27FC236}">
                <a16:creationId xmlns:a16="http://schemas.microsoft.com/office/drawing/2014/main" id="{7F79A07C-D2C9-E3AD-E6FE-C0F552BF1E25}"/>
              </a:ext>
            </a:extLst>
          </p:cNvPr>
          <p:cNvGraphicFramePr>
            <a:graphicFrameLocks noGrp="1"/>
          </p:cNvGraphicFramePr>
          <p:nvPr>
            <p:ph sz="quarter" idx="4294967295"/>
          </p:nvPr>
        </p:nvGraphicFramePr>
        <p:xfrm>
          <a:off x="2621280" y="2293620"/>
          <a:ext cx="6949440" cy="3832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3398E974-DC7E-92DD-D9C6-35E2816DFB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109FF3-1548-4CDB-B82B-70387ADEE53E}" type="slidenum">
              <a:rPr kumimoji="0" lang="en-US" sz="1200" b="0" i="0" u="none" strike="noStrike" kern="1200" cap="none" spc="0" normalizeH="0" baseline="0" noProof="0" smtClean="0">
                <a:ln>
                  <a:noFill/>
                </a:ln>
                <a:solidFill>
                  <a:srgbClr val="022151"/>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022151"/>
              </a:solidFill>
              <a:effectLst/>
              <a:uLnTx/>
              <a:uFillTx/>
              <a:latin typeface="Verdana"/>
              <a:ea typeface="+mn-ea"/>
              <a:cs typeface="+mn-cs"/>
            </a:endParaRPr>
          </a:p>
        </p:txBody>
      </p:sp>
      <p:sp>
        <p:nvSpPr>
          <p:cNvPr id="3" name="Date Placeholder 2">
            <a:extLst>
              <a:ext uri="{FF2B5EF4-FFF2-40B4-BE49-F238E27FC236}">
                <a16:creationId xmlns:a16="http://schemas.microsoft.com/office/drawing/2014/main" id="{E463D90F-F735-E60C-5BF0-F59835D73A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22151"/>
                </a:solidFill>
                <a:effectLst/>
                <a:uLnTx/>
                <a:uFillTx/>
                <a:latin typeface="Verdana"/>
                <a:ea typeface="+mn-ea"/>
                <a:cs typeface="+mn-cs"/>
              </a:rPr>
              <a:t>March 31, 2026</a:t>
            </a:r>
          </a:p>
        </p:txBody>
      </p:sp>
    </p:spTree>
    <p:extLst>
      <p:ext uri="{BB962C8B-B14F-4D97-AF65-F5344CB8AC3E}">
        <p14:creationId xmlns:p14="http://schemas.microsoft.com/office/powerpoint/2010/main" val="4259480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0AB98-819C-F22A-FF92-A7A333008F25}"/>
              </a:ext>
            </a:extLst>
          </p:cNvPr>
          <p:cNvSpPr>
            <a:spLocks noGrp="1"/>
          </p:cNvSpPr>
          <p:nvPr>
            <p:ph type="title"/>
          </p:nvPr>
        </p:nvSpPr>
        <p:spPr>
          <a:xfrm>
            <a:off x="1371599" y="274320"/>
            <a:ext cx="10566972" cy="1097280"/>
          </a:xfrm>
        </p:spPr>
        <p:txBody>
          <a:bodyPr/>
          <a:lstStyle/>
          <a:p>
            <a:r>
              <a:rPr lang="en-US"/>
              <a:t>STAR+PLUS Expansion:  Formative Milestones</a:t>
            </a:r>
          </a:p>
        </p:txBody>
      </p:sp>
      <p:sp>
        <p:nvSpPr>
          <p:cNvPr id="6" name="Date Placeholder 5">
            <a:extLst>
              <a:ext uri="{FF2B5EF4-FFF2-40B4-BE49-F238E27FC236}">
                <a16:creationId xmlns:a16="http://schemas.microsoft.com/office/drawing/2014/main" id="{A2EF6D71-E388-2C90-A695-4CCCCDCDF1A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22151"/>
                </a:solidFill>
                <a:effectLst/>
                <a:uLnTx/>
                <a:uFillTx/>
                <a:latin typeface="Verdana"/>
                <a:ea typeface="+mn-ea"/>
                <a:cs typeface="+mn-cs"/>
              </a:rPr>
              <a:t>March 31, 2026</a:t>
            </a:r>
          </a:p>
        </p:txBody>
      </p:sp>
      <p:sp>
        <p:nvSpPr>
          <p:cNvPr id="7" name="Footer Placeholder 6">
            <a:extLst>
              <a:ext uri="{FF2B5EF4-FFF2-40B4-BE49-F238E27FC236}">
                <a16:creationId xmlns:a16="http://schemas.microsoft.com/office/drawing/2014/main" id="{6A265442-CC05-766C-E0FC-58F2260C961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22151"/>
                </a:solidFill>
                <a:effectLst/>
                <a:uLnTx/>
                <a:uFillTx/>
                <a:latin typeface="Verdana"/>
                <a:ea typeface="+mn-ea"/>
                <a:cs typeface="+mn-cs"/>
              </a:rPr>
              <a:t>NASHP: MLTSS Strategies/Innovations</a:t>
            </a:r>
          </a:p>
        </p:txBody>
      </p:sp>
      <p:sp>
        <p:nvSpPr>
          <p:cNvPr id="8" name="Slide Number Placeholder 7">
            <a:extLst>
              <a:ext uri="{FF2B5EF4-FFF2-40B4-BE49-F238E27FC236}">
                <a16:creationId xmlns:a16="http://schemas.microsoft.com/office/drawing/2014/main" id="{93D5C2B2-4676-EEA6-2A5A-0BA95B4563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109FF3-1548-4CDB-B82B-70387ADEE53E}" type="slidenum">
              <a:rPr kumimoji="0" lang="en-US" sz="1200" b="0" i="0" u="none" strike="noStrike" kern="1200" cap="none" spc="0" normalizeH="0" baseline="0" noProof="0" smtClean="0">
                <a:ln>
                  <a:noFill/>
                </a:ln>
                <a:solidFill>
                  <a:srgbClr val="022151"/>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022151"/>
              </a:solidFill>
              <a:effectLst/>
              <a:uLnTx/>
              <a:uFillTx/>
              <a:latin typeface="Verdana"/>
              <a:ea typeface="+mn-ea"/>
              <a:cs typeface="+mn-cs"/>
            </a:endParaRPr>
          </a:p>
        </p:txBody>
      </p:sp>
      <p:graphicFrame>
        <p:nvGraphicFramePr>
          <p:cNvPr id="3" name="Table 2">
            <a:extLst>
              <a:ext uri="{FF2B5EF4-FFF2-40B4-BE49-F238E27FC236}">
                <a16:creationId xmlns:a16="http://schemas.microsoft.com/office/drawing/2014/main" id="{FE05C397-D75F-4CC2-EE3B-CCE133BAB9FE}"/>
              </a:ext>
            </a:extLst>
          </p:cNvPr>
          <p:cNvGraphicFramePr>
            <a:graphicFrameLocks noGrp="1"/>
          </p:cNvGraphicFramePr>
          <p:nvPr/>
        </p:nvGraphicFramePr>
        <p:xfrm>
          <a:off x="1715785" y="1747044"/>
          <a:ext cx="8650840" cy="4213773"/>
        </p:xfrm>
        <a:graphic>
          <a:graphicData uri="http://schemas.openxmlformats.org/drawingml/2006/table">
            <a:tbl>
              <a:tblPr>
                <a:tableStyleId>{F5AB1C69-6EDB-4FF4-983F-18BD219EF322}</a:tableStyleId>
              </a:tblPr>
              <a:tblGrid>
                <a:gridCol w="2390590">
                  <a:extLst>
                    <a:ext uri="{9D8B030D-6E8A-4147-A177-3AD203B41FA5}">
                      <a16:colId xmlns:a16="http://schemas.microsoft.com/office/drawing/2014/main" val="276415371"/>
                    </a:ext>
                  </a:extLst>
                </a:gridCol>
                <a:gridCol w="6260250">
                  <a:extLst>
                    <a:ext uri="{9D8B030D-6E8A-4147-A177-3AD203B41FA5}">
                      <a16:colId xmlns:a16="http://schemas.microsoft.com/office/drawing/2014/main" val="3837967706"/>
                    </a:ext>
                  </a:extLst>
                </a:gridCol>
              </a:tblGrid>
              <a:tr h="406916">
                <a:tc>
                  <a:txBody>
                    <a:bodyPr/>
                    <a:lstStyle/>
                    <a:p>
                      <a:pPr algn="ctr" fontAlgn="ctr">
                        <a:buNone/>
                      </a:pPr>
                      <a:r>
                        <a:rPr lang="en-US" sz="2000" b="1" u="none" strike="noStrike">
                          <a:effectLst/>
                        </a:rPr>
                        <a:t>Year</a:t>
                      </a:r>
                      <a:endParaRPr lang="en-US" sz="2000" b="1" i="0" u="none" strike="noStrike">
                        <a:solidFill>
                          <a:srgbClr val="000000"/>
                        </a:solidFill>
                        <a:effectLst/>
                        <a:latin typeface="Segoe UI" panose="020B0502040204020203" pitchFamily="34" charset="0"/>
                      </a:endParaRPr>
                    </a:p>
                  </a:txBody>
                  <a:tcPr marL="6350" marR="6350" marT="6350" marB="0" anchor="ctr"/>
                </a:tc>
                <a:tc>
                  <a:txBody>
                    <a:bodyPr/>
                    <a:lstStyle/>
                    <a:p>
                      <a:pPr algn="ctr" fontAlgn="ctr">
                        <a:buNone/>
                      </a:pPr>
                      <a:r>
                        <a:rPr lang="en-US" sz="2000" b="1" u="none" strike="noStrike">
                          <a:effectLst/>
                        </a:rPr>
                        <a:t>Milestone</a:t>
                      </a:r>
                      <a:endParaRPr lang="en-US" sz="2000" b="1" i="0" u="none" strike="noStrike">
                        <a:solidFill>
                          <a:srgbClr val="000000"/>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2036268728"/>
                  </a:ext>
                </a:extLst>
              </a:tr>
              <a:tr h="844543">
                <a:tc>
                  <a:txBody>
                    <a:bodyPr/>
                    <a:lstStyle/>
                    <a:p>
                      <a:pPr algn="ctr" fontAlgn="ctr">
                        <a:buNone/>
                      </a:pPr>
                      <a:r>
                        <a:rPr lang="en-US" sz="1800" b="1" u="none" strike="noStrike">
                          <a:effectLst/>
                        </a:rPr>
                        <a:t>1998</a:t>
                      </a:r>
                      <a:endParaRPr lang="en-US" sz="1800" b="1" i="0" u="none" strike="noStrike">
                        <a:solidFill>
                          <a:srgbClr val="000000"/>
                        </a:solidFill>
                        <a:effectLst/>
                        <a:latin typeface="Segoe UI" panose="020B0502040204020203" pitchFamily="34" charset="0"/>
                      </a:endParaRPr>
                    </a:p>
                  </a:txBody>
                  <a:tcPr marL="6350" marR="6350" marT="6350" marB="0" anchor="ctr"/>
                </a:tc>
                <a:tc>
                  <a:txBody>
                    <a:bodyPr/>
                    <a:lstStyle/>
                    <a:p>
                      <a:pPr algn="l" fontAlgn="ctr">
                        <a:buNone/>
                      </a:pPr>
                      <a:r>
                        <a:rPr lang="en-US" sz="1800" u="none" strike="noStrike">
                          <a:effectLst/>
                        </a:rPr>
                        <a:t>STAR+PLUS pilot launched in Harris County (acute care + some community LTSS)</a:t>
                      </a:r>
                      <a:endParaRPr lang="en-US" sz="1800" b="0" i="0" u="none" strike="noStrike">
                        <a:solidFill>
                          <a:srgbClr val="000000"/>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2342345801"/>
                  </a:ext>
                </a:extLst>
              </a:tr>
              <a:tr h="597322">
                <a:tc>
                  <a:txBody>
                    <a:bodyPr/>
                    <a:lstStyle/>
                    <a:p>
                      <a:pPr algn="ctr" fontAlgn="ctr">
                        <a:buNone/>
                      </a:pPr>
                      <a:r>
                        <a:rPr lang="en-US" sz="1800" b="1" u="none" strike="noStrike">
                          <a:effectLst/>
                        </a:rPr>
                        <a:t>Early 2000s</a:t>
                      </a:r>
                      <a:endParaRPr lang="en-US" sz="1800" b="1" i="0" u="none" strike="noStrike">
                        <a:solidFill>
                          <a:srgbClr val="000000"/>
                        </a:solidFill>
                        <a:effectLst/>
                        <a:latin typeface="Segoe UI" panose="020B0502040204020203" pitchFamily="34" charset="0"/>
                      </a:endParaRPr>
                    </a:p>
                  </a:txBody>
                  <a:tcPr marL="6350" marR="6350" marT="6350" marB="0" anchor="ctr"/>
                </a:tc>
                <a:tc>
                  <a:txBody>
                    <a:bodyPr/>
                    <a:lstStyle/>
                    <a:p>
                      <a:pPr algn="l" fontAlgn="ctr">
                        <a:buNone/>
                      </a:pPr>
                      <a:r>
                        <a:rPr lang="en-US" sz="1800" u="none" strike="noStrike">
                          <a:effectLst/>
                        </a:rPr>
                        <a:t>Incremental regional expansions of STAR+PLUS</a:t>
                      </a:r>
                      <a:endParaRPr lang="en-US" sz="1800" b="0" i="0" u="none" strike="noStrike">
                        <a:solidFill>
                          <a:srgbClr val="000000"/>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1855524795"/>
                  </a:ext>
                </a:extLst>
              </a:tr>
              <a:tr h="462467">
                <a:tc>
                  <a:txBody>
                    <a:bodyPr/>
                    <a:lstStyle/>
                    <a:p>
                      <a:pPr algn="ctr" fontAlgn="ctr">
                        <a:buNone/>
                      </a:pPr>
                      <a:r>
                        <a:rPr lang="en-US" sz="1800" b="1" u="none" strike="noStrike">
                          <a:effectLst/>
                        </a:rPr>
                        <a:t>2014</a:t>
                      </a:r>
                      <a:endParaRPr lang="en-US" sz="1800" b="1" i="0" u="none" strike="sngStrike">
                        <a:solidFill>
                          <a:srgbClr val="000000"/>
                        </a:solidFill>
                        <a:effectLst/>
                        <a:latin typeface="Segoe UI" panose="020B0502040204020203" pitchFamily="34" charset="0"/>
                      </a:endParaRPr>
                    </a:p>
                  </a:txBody>
                  <a:tcPr marL="6350" marR="6350" marT="6350" marB="0" anchor="ctr"/>
                </a:tc>
                <a:tc>
                  <a:txBody>
                    <a:bodyPr/>
                    <a:lstStyle/>
                    <a:p>
                      <a:pPr algn="l" fontAlgn="ctr">
                        <a:buNone/>
                      </a:pPr>
                      <a:r>
                        <a:rPr lang="en-US" sz="1800" u="none" strike="noStrike">
                          <a:effectLst/>
                        </a:rPr>
                        <a:t>STAR+PLUS expands statewide</a:t>
                      </a:r>
                      <a:endParaRPr lang="en-US" sz="1800" b="0" i="0" u="none" strike="noStrike">
                        <a:solidFill>
                          <a:srgbClr val="000000"/>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4168259035"/>
                  </a:ext>
                </a:extLst>
              </a:tr>
              <a:tr h="460660">
                <a:tc>
                  <a:txBody>
                    <a:bodyPr/>
                    <a:lstStyle/>
                    <a:p>
                      <a:pPr algn="ctr" fontAlgn="ctr">
                        <a:buNone/>
                      </a:pPr>
                      <a:r>
                        <a:rPr lang="en-US" sz="1800" b="1" u="none" strike="noStrike">
                          <a:effectLst/>
                        </a:rPr>
                        <a:t>2014</a:t>
                      </a:r>
                      <a:endParaRPr lang="en-US" sz="1800" b="1" i="0" u="none" strike="noStrike">
                        <a:solidFill>
                          <a:srgbClr val="000000"/>
                        </a:solidFill>
                        <a:effectLst/>
                        <a:latin typeface="Segoe UI" panose="020B0502040204020203" pitchFamily="34" charset="0"/>
                      </a:endParaRPr>
                    </a:p>
                  </a:txBody>
                  <a:tcPr marL="6350" marR="6350" marT="6350" marB="0" anchor="ctr"/>
                </a:tc>
                <a:tc>
                  <a:txBody>
                    <a:bodyPr/>
                    <a:lstStyle/>
                    <a:p>
                      <a:pPr algn="l" fontAlgn="ctr">
                        <a:buNone/>
                      </a:pPr>
                      <a:r>
                        <a:rPr lang="en-US" sz="1800" u="none" strike="noStrike">
                          <a:effectLst/>
                        </a:rPr>
                        <a:t>STAR+PLUS HCBS waiver implemented statewide</a:t>
                      </a:r>
                      <a:endParaRPr lang="en-US" sz="1800" b="0" i="0" u="none" strike="noStrike">
                        <a:solidFill>
                          <a:srgbClr val="000000"/>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2112737822"/>
                  </a:ext>
                </a:extLst>
              </a:tr>
              <a:tr h="597322">
                <a:tc>
                  <a:txBody>
                    <a:bodyPr/>
                    <a:lstStyle/>
                    <a:p>
                      <a:pPr algn="ctr" fontAlgn="ctr">
                        <a:buNone/>
                      </a:pPr>
                      <a:r>
                        <a:rPr lang="en-US" sz="1800" b="1" u="none" strike="noStrike">
                          <a:effectLst/>
                        </a:rPr>
                        <a:t>2015</a:t>
                      </a:r>
                      <a:endParaRPr lang="en-US" sz="1800" b="1" i="0" u="none" strike="noStrike">
                        <a:solidFill>
                          <a:srgbClr val="000000"/>
                        </a:solidFill>
                        <a:effectLst/>
                        <a:latin typeface="Segoe UI" panose="020B0502040204020203" pitchFamily="34" charset="0"/>
                      </a:endParaRPr>
                    </a:p>
                  </a:txBody>
                  <a:tcPr marL="6350" marR="6350" marT="6350" marB="0" anchor="ctr"/>
                </a:tc>
                <a:tc>
                  <a:txBody>
                    <a:bodyPr/>
                    <a:lstStyle/>
                    <a:p>
                      <a:pPr algn="l" fontAlgn="ctr">
                        <a:buNone/>
                      </a:pPr>
                      <a:r>
                        <a:rPr lang="en-US" sz="1800" u="none" strike="noStrike">
                          <a:effectLst/>
                        </a:rPr>
                        <a:t>Nursing facility services carved into STAR+PLUS</a:t>
                      </a:r>
                      <a:endParaRPr lang="en-US" sz="1800" b="0" i="0" u="none" strike="noStrike">
                        <a:solidFill>
                          <a:srgbClr val="000000"/>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2464526151"/>
                  </a:ext>
                </a:extLst>
              </a:tr>
              <a:tr h="844543">
                <a:tc>
                  <a:txBody>
                    <a:bodyPr/>
                    <a:lstStyle/>
                    <a:p>
                      <a:pPr algn="ctr" fontAlgn="ctr">
                        <a:buNone/>
                      </a:pPr>
                      <a:r>
                        <a:rPr lang="en-US" sz="1800" b="1" u="none" strike="noStrike">
                          <a:effectLst/>
                        </a:rPr>
                        <a:t>2015</a:t>
                      </a:r>
                      <a:endParaRPr lang="en-US" sz="1800" b="1" i="0" u="none" strike="noStrike">
                        <a:solidFill>
                          <a:srgbClr val="000000"/>
                        </a:solidFill>
                        <a:effectLst/>
                        <a:latin typeface="Segoe UI" panose="020B0502040204020203" pitchFamily="34" charset="0"/>
                      </a:endParaRPr>
                    </a:p>
                  </a:txBody>
                  <a:tcPr marL="6350" marR="6350" marT="6350" marB="0" anchor="ctr"/>
                </a:tc>
                <a:tc>
                  <a:txBody>
                    <a:bodyPr/>
                    <a:lstStyle/>
                    <a:p>
                      <a:pPr algn="l" fontAlgn="ctr">
                        <a:buNone/>
                      </a:pPr>
                      <a:r>
                        <a:rPr lang="en-US" sz="1800" u="none" strike="noStrike">
                          <a:effectLst/>
                        </a:rPr>
                        <a:t>Community First Choice implemented (state plan LTSS expansion)</a:t>
                      </a:r>
                      <a:endParaRPr lang="en-US" sz="1800" b="0" i="0" u="none" strike="noStrike">
                        <a:solidFill>
                          <a:srgbClr val="000000"/>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2607998348"/>
                  </a:ext>
                </a:extLst>
              </a:tr>
            </a:tbl>
          </a:graphicData>
        </a:graphic>
      </p:graphicFrame>
    </p:spTree>
    <p:extLst>
      <p:ext uri="{BB962C8B-B14F-4D97-AF65-F5344CB8AC3E}">
        <p14:creationId xmlns:p14="http://schemas.microsoft.com/office/powerpoint/2010/main" val="368283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EBFA2-6E18-E535-00CF-BE1E79334F0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065A733-CA76-ECAD-8875-E141E17AE2F0}"/>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109FF3-1548-4CDB-B82B-70387ADEE53E}" type="slidenum">
              <a:rPr kumimoji="0" lang="en-US" sz="1200" b="0" i="0" u="none" strike="noStrike" kern="1200" cap="none" spc="0" normalizeH="0" baseline="0" noProof="0" smtClean="0">
                <a:ln>
                  <a:noFill/>
                </a:ln>
                <a:solidFill>
                  <a:srgbClr val="022151"/>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022151"/>
              </a:solidFill>
              <a:effectLst/>
              <a:uLnTx/>
              <a:uFillTx/>
              <a:latin typeface="Verdana"/>
              <a:ea typeface="+mn-ea"/>
              <a:cs typeface="+mn-cs"/>
            </a:endParaRPr>
          </a:p>
        </p:txBody>
      </p:sp>
      <p:pic>
        <p:nvPicPr>
          <p:cNvPr id="2" name="Picture 2">
            <a:extLst>
              <a:ext uri="{FF2B5EF4-FFF2-40B4-BE49-F238E27FC236}">
                <a16:creationId xmlns:a16="http://schemas.microsoft.com/office/drawing/2014/main" id="{95E22BC9-80B6-6346-8003-1A55E1229C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2726" y="2284376"/>
            <a:ext cx="133202" cy="158573"/>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a:extLst>
              <a:ext uri="{FF2B5EF4-FFF2-40B4-BE49-F238E27FC236}">
                <a16:creationId xmlns:a16="http://schemas.microsoft.com/office/drawing/2014/main" id="{4CFD2C20-E6A8-5F18-F533-F2EC884E36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979" y="1079524"/>
            <a:ext cx="11000626" cy="54168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22711D00-7EB0-2D80-4A13-81F13B503B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flipV="1">
            <a:off x="5885511" y="2134380"/>
            <a:ext cx="292330" cy="19488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4">
            <a:extLst>
              <a:ext uri="{FF2B5EF4-FFF2-40B4-BE49-F238E27FC236}">
                <a16:creationId xmlns:a16="http://schemas.microsoft.com/office/drawing/2014/main" id="{F16E6024-792D-BCA8-B30C-258FFA408FEE}"/>
              </a:ext>
            </a:extLst>
          </p:cNvPr>
          <p:cNvSpPr txBox="1">
            <a:spLocks/>
          </p:cNvSpPr>
          <p:nvPr/>
        </p:nvSpPr>
        <p:spPr>
          <a:xfrm>
            <a:off x="925082" y="189396"/>
            <a:ext cx="10160733" cy="743000"/>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sz="4400" b="1" i="0" kern="1200">
                <a:solidFill>
                  <a:srgbClr val="022067"/>
                </a:solidFill>
                <a:latin typeface="Rockwell"/>
                <a:ea typeface="+mj-ea"/>
                <a:cs typeface="Rockwel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Rockwell"/>
                <a:ea typeface="+mj-ea"/>
              </a:rPr>
              <a:t>CMS LTSS Rebalancing Indicators, 2023</a:t>
            </a:r>
          </a:p>
        </p:txBody>
      </p:sp>
    </p:spTree>
    <p:extLst>
      <p:ext uri="{BB962C8B-B14F-4D97-AF65-F5344CB8AC3E}">
        <p14:creationId xmlns:p14="http://schemas.microsoft.com/office/powerpoint/2010/main" val="673233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title"/>
          </p:nvPr>
        </p:nvSpPr>
        <p:spPr/>
        <p:txBody>
          <a:bodyPr/>
          <a:lstStyle/>
          <a:p>
            <a:r>
              <a:rPr lang="en-US">
                <a:solidFill>
                  <a:schemeClr val="tx1"/>
                </a:solidFill>
              </a:rPr>
              <a:t>Thank You</a:t>
            </a:r>
          </a:p>
        </p:txBody>
      </p:sp>
      <p:sp>
        <p:nvSpPr>
          <p:cNvPr id="7" name="Text Placeholder"/>
          <p:cNvSpPr>
            <a:spLocks noGrp="1"/>
          </p:cNvSpPr>
          <p:nvPr>
            <p:ph type="body" sz="quarter" idx="13"/>
          </p:nvPr>
        </p:nvSpPr>
        <p:spPr>
          <a:xfrm>
            <a:off x="1422400" y="4480560"/>
            <a:ext cx="9347200" cy="1554480"/>
          </a:xfrm>
        </p:spPr>
        <p:txBody>
          <a:bodyPr/>
          <a:lstStyle/>
          <a:p>
            <a:r>
              <a:rPr lang="en-US"/>
              <a:t>Jimmy Blanton, Deputy Director</a:t>
            </a:r>
          </a:p>
          <a:p>
            <a:r>
              <a:rPr lang="en-US"/>
              <a:t>Quality &amp; Program Improvement, Medicaid and CHIP Services Division</a:t>
            </a:r>
          </a:p>
        </p:txBody>
      </p:sp>
      <p:sp>
        <p:nvSpPr>
          <p:cNvPr id="4" name="Footer Placeholder 3">
            <a:extLst>
              <a:ext uri="{FF2B5EF4-FFF2-40B4-BE49-F238E27FC236}">
                <a16:creationId xmlns:a16="http://schemas.microsoft.com/office/drawing/2014/main" id="{DD0ACE69-82E9-0CFD-63F5-40D2D6476304}"/>
              </a:ext>
            </a:extLst>
          </p:cNvPr>
          <p:cNvSpPr>
            <a:spLocks noGrp="1"/>
          </p:cNvSpPr>
          <p:nvPr>
            <p:ph type="ftr" sz="quarter" idx="11"/>
          </p:nvPr>
        </p:nvSpPr>
        <p:spPr>
          <a:xfrm>
            <a:off x="2103120" y="6309360"/>
            <a:ext cx="786384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22151"/>
                </a:solidFill>
                <a:effectLst/>
                <a:uLnTx/>
                <a:uFillTx/>
                <a:latin typeface="Verdana"/>
                <a:ea typeface="+mn-ea"/>
                <a:cs typeface="+mn-cs"/>
              </a:rPr>
              <a:t>NASHP: MLTSS Strategies/Innovations</a:t>
            </a:r>
          </a:p>
        </p:txBody>
      </p:sp>
      <p:sp>
        <p:nvSpPr>
          <p:cNvPr id="3" name="Slide Number Placeholder 2">
            <a:extLst>
              <a:ext uri="{FF2B5EF4-FFF2-40B4-BE49-F238E27FC236}">
                <a16:creationId xmlns:a16="http://schemas.microsoft.com/office/drawing/2014/main" id="{0071C96A-AE95-5A91-B35A-CBDD3A0D7A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64D530-B60B-4A5A-91C0-C766C58A4783}" type="slidenum">
              <a:rPr kumimoji="0" lang="en-US" sz="1200" b="0" i="0" u="none" strike="noStrike" kern="1200" cap="none" spc="0" normalizeH="0" baseline="0" noProof="0" smtClean="0">
                <a:ln>
                  <a:noFill/>
                </a:ln>
                <a:solidFill>
                  <a:srgbClr val="022151"/>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022151"/>
              </a:solidFill>
              <a:effectLst/>
              <a:uLnTx/>
              <a:uFillTx/>
              <a:latin typeface="Verdana"/>
              <a:ea typeface="+mn-ea"/>
              <a:cs typeface="+mn-cs"/>
            </a:endParaRPr>
          </a:p>
        </p:txBody>
      </p:sp>
      <p:sp>
        <p:nvSpPr>
          <p:cNvPr id="2" name="Date Placeholder 1">
            <a:extLst>
              <a:ext uri="{FF2B5EF4-FFF2-40B4-BE49-F238E27FC236}">
                <a16:creationId xmlns:a16="http://schemas.microsoft.com/office/drawing/2014/main" id="{1E8E76E5-157F-B5A5-6504-5522AF739DF5}"/>
              </a:ext>
            </a:extLst>
          </p:cNvPr>
          <p:cNvSpPr>
            <a:spLocks noGrp="1"/>
          </p:cNvSpPr>
          <p:nvPr>
            <p:ph type="dt" sz="half" idx="10"/>
          </p:nvPr>
        </p:nvSpPr>
        <p:spPr>
          <a:xfrm>
            <a:off x="487680" y="6309359"/>
            <a:ext cx="210312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82450"/>
                </a:solidFill>
                <a:effectLst/>
                <a:uLnTx/>
                <a:uFillTx/>
                <a:latin typeface="Verdana"/>
                <a:ea typeface="+mn-ea"/>
                <a:cs typeface="+mn-cs"/>
              </a:rPr>
              <a:t>March 31, 2026</a:t>
            </a:r>
          </a:p>
        </p:txBody>
      </p:sp>
    </p:spTree>
    <p:extLst>
      <p:ext uri="{BB962C8B-B14F-4D97-AF65-F5344CB8AC3E}">
        <p14:creationId xmlns:p14="http://schemas.microsoft.com/office/powerpoint/2010/main" val="3579533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3DD1DD-5766-C411-5B60-8925D844A3A4}"/>
              </a:ext>
            </a:extLst>
          </p:cNvPr>
          <p:cNvSpPr>
            <a:spLocks noGrp="1"/>
          </p:cNvSpPr>
          <p:nvPr>
            <p:ph type="title"/>
          </p:nvPr>
        </p:nvSpPr>
        <p:spPr>
          <a:xfrm>
            <a:off x="5615065" y="2853629"/>
            <a:ext cx="6129261" cy="1167226"/>
          </a:xfrm>
        </p:spPr>
        <p:txBody>
          <a:bodyPr/>
          <a:lstStyle/>
          <a:p>
            <a:r>
              <a:rPr lang="en-US"/>
              <a:t>Cardinal Care Model of Care</a:t>
            </a:r>
            <a:br>
              <a:rPr lang="en-US"/>
            </a:br>
            <a:r>
              <a:rPr lang="en-US"/>
              <a:t>and Oversight Innovations</a:t>
            </a:r>
          </a:p>
        </p:txBody>
      </p:sp>
      <p:sp>
        <p:nvSpPr>
          <p:cNvPr id="2" name="TextBox 1">
            <a:extLst>
              <a:ext uri="{FF2B5EF4-FFF2-40B4-BE49-F238E27FC236}">
                <a16:creationId xmlns:a16="http://schemas.microsoft.com/office/drawing/2014/main" id="{E20B3BEE-7E5A-87CB-DA2F-E9E370D75308}"/>
              </a:ext>
            </a:extLst>
          </p:cNvPr>
          <p:cNvSpPr txBox="1"/>
          <p:nvPr/>
        </p:nvSpPr>
        <p:spPr>
          <a:xfrm>
            <a:off x="7578247" y="4745299"/>
            <a:ext cx="461375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Jeannette Abelson, LCSW</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Manager, Care Manager Unit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Jason A. Rachel, Ph.D.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Division Director, Integrated Care</a:t>
            </a:r>
          </a:p>
        </p:txBody>
      </p:sp>
    </p:spTree>
    <p:extLst>
      <p:ext uri="{BB962C8B-B14F-4D97-AF65-F5344CB8AC3E}">
        <p14:creationId xmlns:p14="http://schemas.microsoft.com/office/powerpoint/2010/main" val="4272724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normAutofit fontScale="90000"/>
          </a:bodyPr>
          <a:lstStyle/>
          <a:p>
            <a:r>
              <a:rPr lang="en-US"/>
              <a:t>Responsive Model of Care</a:t>
            </a:r>
          </a:p>
        </p:txBody>
      </p:sp>
      <p:grpSp>
        <p:nvGrpSpPr>
          <p:cNvPr id="25" name="Group 24" descr="Responsive model of care pyramid"/>
          <p:cNvGrpSpPr/>
          <p:nvPr/>
        </p:nvGrpSpPr>
        <p:grpSpPr>
          <a:xfrm>
            <a:off x="1280492" y="1374725"/>
            <a:ext cx="9150209" cy="5201897"/>
            <a:chOff x="1547993" y="478748"/>
            <a:chExt cx="9150209" cy="5201897"/>
          </a:xfrm>
        </p:grpSpPr>
        <p:cxnSp>
          <p:nvCxnSpPr>
            <p:cNvPr id="6" name="Straight Connector 5"/>
            <p:cNvCxnSpPr/>
            <p:nvPr/>
          </p:nvCxnSpPr>
          <p:spPr>
            <a:xfrm>
              <a:off x="2387999" y="5308991"/>
              <a:ext cx="73104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Isosceles Triangle 6"/>
            <p:cNvSpPr/>
            <p:nvPr/>
          </p:nvSpPr>
          <p:spPr>
            <a:xfrm>
              <a:off x="4000516" y="478748"/>
              <a:ext cx="4279770" cy="2368349"/>
            </a:xfrm>
            <a:prstGeom prst="triangle">
              <a:avLst>
                <a:gd name="adj" fmla="val 49313"/>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mbria"/>
                <a:ea typeface="+mn-ea"/>
                <a:cs typeface="+mn-cs"/>
              </a:endParaRPr>
            </a:p>
          </p:txBody>
        </p:sp>
        <p:sp>
          <p:nvSpPr>
            <p:cNvPr id="8" name="TextBox 7"/>
            <p:cNvSpPr txBox="1"/>
            <p:nvPr/>
          </p:nvSpPr>
          <p:spPr>
            <a:xfrm>
              <a:off x="5496816" y="1125319"/>
              <a:ext cx="128297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ＭＳ Ｐゴシック"/>
                  <a:cs typeface="Calibri" panose="020F0502020204030204" pitchFamily="34" charset="0"/>
                </a:rPr>
                <a:t>Member</a:t>
              </a:r>
              <a:r>
                <a:rPr kumimoji="0" lang="en-US" sz="20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ＭＳ Ｐゴシック"/>
                  <a:cs typeface="Calibri" panose="020F0502020204030204" pitchFamily="34" charset="0"/>
                </a:rPr>
                <a:t> </a:t>
              </a:r>
              <a:r>
                <a:rPr kumimoji="0" lang="en-US" sz="24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ＭＳ Ｐゴシック"/>
                  <a:cs typeface="Calibri" panose="020F0502020204030204" pitchFamily="34" charset="0"/>
                </a:rPr>
                <a:t>Focused</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0886" y="1929344"/>
              <a:ext cx="232147" cy="60913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2605" y="1881172"/>
              <a:ext cx="415532" cy="647555"/>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6816" y="1963842"/>
              <a:ext cx="737585" cy="564885"/>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88542" y="1893329"/>
              <a:ext cx="279922" cy="635398"/>
            </a:xfrm>
            <a:prstGeom prst="rect">
              <a:avLst/>
            </a:prstGeom>
          </p:spPr>
        </p:pic>
        <p:sp>
          <p:nvSpPr>
            <p:cNvPr id="16" name="Trapezoid 15"/>
            <p:cNvSpPr/>
            <p:nvPr/>
          </p:nvSpPr>
          <p:spPr>
            <a:xfrm>
              <a:off x="2039740" y="4298710"/>
              <a:ext cx="8191893" cy="790346"/>
            </a:xfrm>
            <a:prstGeom prst="trapezoid">
              <a:avLst>
                <a:gd name="adj" fmla="val 88409"/>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ambria"/>
                <a:ea typeface="+mn-ea"/>
                <a:cs typeface="+mn-cs"/>
              </a:endParaRPr>
            </a:p>
          </p:txBody>
        </p:sp>
        <p:sp>
          <p:nvSpPr>
            <p:cNvPr id="17" name="Trapezoid 16"/>
            <p:cNvSpPr/>
            <p:nvPr/>
          </p:nvSpPr>
          <p:spPr>
            <a:xfrm>
              <a:off x="2652483" y="2733134"/>
              <a:ext cx="6956982" cy="1651009"/>
            </a:xfrm>
            <a:prstGeom prst="trapezoid">
              <a:avLst>
                <a:gd name="adj" fmla="val 87191"/>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mbria"/>
                <a:ea typeface="+mn-ea"/>
                <a:cs typeface="+mn-cs"/>
              </a:endParaRPr>
            </a:p>
          </p:txBody>
        </p:sp>
        <p:sp>
          <p:nvSpPr>
            <p:cNvPr id="18" name="Rectangle 17"/>
            <p:cNvSpPr/>
            <p:nvPr/>
          </p:nvSpPr>
          <p:spPr>
            <a:xfrm>
              <a:off x="3870048" y="3063900"/>
              <a:ext cx="4646428" cy="92333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a:ea typeface="ＭＳ Ｐゴシック"/>
                  <a:cs typeface="+mn-cs"/>
                </a:rPr>
                <a:t>Provides access to care management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a:ea typeface="ＭＳ Ｐゴシック"/>
                  <a:cs typeface="+mn-cs"/>
                </a:rPr>
                <a:t>services across populations, based on the member’s evolving needs and health risk</a:t>
              </a:r>
              <a:r>
                <a:rPr kumimoji="0" lang="en-US" sz="1800" b="0" i="0" u="none" strike="noStrike" kern="1200" cap="none" spc="0" normalizeH="0" baseline="0" noProof="0">
                  <a:ln>
                    <a:noFill/>
                  </a:ln>
                  <a:solidFill>
                    <a:srgbClr val="FFFFFF"/>
                  </a:solidFill>
                  <a:effectLst/>
                  <a:uLnTx/>
                  <a:uFillTx/>
                  <a:latin typeface="Calibri"/>
                  <a:ea typeface="ＭＳ Ｐゴシック"/>
                  <a:cs typeface="+mn-cs"/>
                </a:rPr>
                <a:t> </a:t>
              </a:r>
            </a:p>
          </p:txBody>
        </p:sp>
        <p:sp>
          <p:nvSpPr>
            <p:cNvPr id="20" name="Rectangle 19">
              <a:extLst>
                <a:ext uri="{FF2B5EF4-FFF2-40B4-BE49-F238E27FC236}">
                  <a16:creationId xmlns:a16="http://schemas.microsoft.com/office/drawing/2014/main" id="{1B075962-FDDC-433D-AC0F-17B6B891DD26}"/>
                </a:ext>
              </a:extLst>
            </p:cNvPr>
            <p:cNvSpPr/>
            <p:nvPr/>
          </p:nvSpPr>
          <p:spPr>
            <a:xfrm>
              <a:off x="2999942" y="4384143"/>
              <a:ext cx="6331542" cy="61555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srgbClr val="FFFFFF"/>
                  </a:solidFill>
                  <a:effectLst/>
                  <a:uLnTx/>
                  <a:uFillTx/>
                  <a:latin typeface="Calibri" panose="020F0502020204030204" pitchFamily="34" charset="0"/>
                  <a:ea typeface="ＭＳ Ｐゴシック"/>
                  <a:cs typeface="Calibri" panose="020F0502020204030204" pitchFamily="34" charset="0"/>
                </a:rPr>
                <a:t>Uses data effectively to target appropriate and timely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srgbClr val="FFFFFF"/>
                  </a:solidFill>
                  <a:effectLst/>
                  <a:uLnTx/>
                  <a:uFillTx/>
                  <a:latin typeface="Calibri" panose="020F0502020204030204" pitchFamily="34" charset="0"/>
                  <a:ea typeface="ＭＳ Ｐゴシック"/>
                  <a:cs typeface="Calibri" panose="020F0502020204030204" pitchFamily="34" charset="0"/>
                </a:rPr>
                <a:t>interventions to drive the right care at the right time </a:t>
              </a:r>
            </a:p>
          </p:txBody>
        </p:sp>
        <p:sp>
          <p:nvSpPr>
            <p:cNvPr id="23" name="Trapezoid 22"/>
            <p:cNvSpPr/>
            <p:nvPr/>
          </p:nvSpPr>
          <p:spPr>
            <a:xfrm>
              <a:off x="1547993" y="5089056"/>
              <a:ext cx="9150209" cy="591589"/>
            </a:xfrm>
            <a:prstGeom prst="trapezoid">
              <a:avLst>
                <a:gd name="adj" fmla="val 82429"/>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ambria"/>
                <a:ea typeface="+mn-ea"/>
                <a:cs typeface="+mn-cs"/>
              </a:endParaRPr>
            </a:p>
          </p:txBody>
        </p:sp>
        <p:sp>
          <p:nvSpPr>
            <p:cNvPr id="19" name="Rectangle 18">
              <a:extLst>
                <a:ext uri="{FF2B5EF4-FFF2-40B4-BE49-F238E27FC236}">
                  <a16:creationId xmlns:a16="http://schemas.microsoft.com/office/drawing/2014/main" id="{1B075962-FDDC-433D-AC0F-17B6B891DD26}"/>
                </a:ext>
              </a:extLst>
            </p:cNvPr>
            <p:cNvSpPr/>
            <p:nvPr/>
          </p:nvSpPr>
          <p:spPr>
            <a:xfrm>
              <a:off x="1807267" y="5305859"/>
              <a:ext cx="8766757" cy="3539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srgbClr val="FFFFFF"/>
                  </a:solidFill>
                  <a:effectLst/>
                  <a:uLnTx/>
                  <a:uFillTx/>
                  <a:latin typeface="Calibri" panose="020F0502020204030204" pitchFamily="34" charset="0"/>
                  <a:ea typeface="ＭＳ Ｐゴシック"/>
                  <a:cs typeface="Calibri" panose="020F0502020204030204" pitchFamily="34" charset="0"/>
                </a:rPr>
                <a:t>Drives improved health outcomes, as demonstrated by quality measures and clinical efficiencies</a:t>
              </a:r>
              <a:endParaRPr kumimoji="0" lang="en-US" sz="1700" b="0" i="0" u="none" strike="noStrike" kern="1200" cap="none" spc="0" normalizeH="0" baseline="0" noProof="0">
                <a:ln>
                  <a:noFill/>
                </a:ln>
                <a:solidFill>
                  <a:srgbClr val="FFFFFF"/>
                </a:solidFill>
                <a:effectLst/>
                <a:uLnTx/>
                <a:uFillTx/>
                <a:latin typeface="Calibri" panose="020F0502020204030204" pitchFamily="34" charset="0"/>
                <a:ea typeface="ＭＳ Ｐゴシック"/>
                <a:cs typeface="Calibri" panose="020F0502020204030204" pitchFamily="34" charset="0"/>
              </a:endParaRPr>
            </a:p>
          </p:txBody>
        </p:sp>
      </p:grpSp>
      <p:sp>
        <p:nvSpPr>
          <p:cNvPr id="2" name="TextBox 1">
            <a:extLst>
              <a:ext uri="{FF2B5EF4-FFF2-40B4-BE49-F238E27FC236}">
                <a16:creationId xmlns:a16="http://schemas.microsoft.com/office/drawing/2014/main" id="{C0527A19-346F-F06C-AD1F-28AE8D9FDF0B}"/>
              </a:ext>
            </a:extLst>
          </p:cNvPr>
          <p:cNvSpPr txBox="1"/>
          <p:nvPr/>
        </p:nvSpPr>
        <p:spPr>
          <a:xfrm>
            <a:off x="317500" y="1931458"/>
            <a:ext cx="332528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Calibri"/>
                <a:cs typeface="Calibri"/>
              </a:rPr>
              <a:t>Member-Centered, data-driven model, based on health-related needs/risks</a:t>
            </a: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7295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AFA41D43-8282-0A96-73E6-9EA227638FF3}"/>
              </a:ext>
            </a:extLst>
          </p:cNvPr>
          <p:cNvSpPr>
            <a:spLocks noGrp="1"/>
          </p:cNvSpPr>
          <p:nvPr>
            <p:ph type="title"/>
          </p:nvPr>
        </p:nvSpPr>
        <p:spPr>
          <a:xfrm>
            <a:off x="494298" y="365125"/>
            <a:ext cx="11297652" cy="808767"/>
          </a:xfrm>
        </p:spPr>
        <p:txBody>
          <a:bodyPr/>
          <a:lstStyle/>
          <a:p>
            <a:r>
              <a:rPr lang="en-US" sz="3600"/>
              <a:t>Overview of the Cardinal Care Model of Care Design </a:t>
            </a:r>
            <a:endParaRPr lang="en-US"/>
          </a:p>
        </p:txBody>
      </p:sp>
      <p:sp>
        <p:nvSpPr>
          <p:cNvPr id="15" name="Content Placeholder 2">
            <a:extLst>
              <a:ext uri="{FF2B5EF4-FFF2-40B4-BE49-F238E27FC236}">
                <a16:creationId xmlns:a16="http://schemas.microsoft.com/office/drawing/2014/main" id="{46F2830C-9C62-9F65-0E68-1A62A4BE4D55}"/>
              </a:ext>
            </a:extLst>
          </p:cNvPr>
          <p:cNvSpPr>
            <a:spLocks noGrp="1"/>
          </p:cNvSpPr>
          <p:nvPr>
            <p:ph sz="half" idx="1"/>
          </p:nvPr>
        </p:nvSpPr>
        <p:spPr>
          <a:xfrm>
            <a:off x="494297" y="1433384"/>
            <a:ext cx="11334773" cy="4942702"/>
          </a:xfrm>
        </p:spPr>
        <p:txBody>
          <a:bodyPr>
            <a:normAutofit lnSpcReduction="10000"/>
          </a:bodyPr>
          <a:lstStyle/>
          <a:p>
            <a:pPr marL="117475" marR="0" lvl="0" indent="0" algn="l" defTabSz="914400" rtl="0" eaLnBrk="1" fontAlgn="base" latinLnBrk="0" hangingPunct="1">
              <a:lnSpc>
                <a:spcPct val="100000"/>
              </a:lnSpc>
              <a:spcBef>
                <a:spcPct val="0"/>
              </a:spcBef>
              <a:spcAft>
                <a:spcPts val="300"/>
              </a:spcAft>
              <a:buClrTx/>
              <a:buSzTx/>
              <a:buFontTx/>
              <a:buNone/>
              <a:tabLst/>
              <a:defRPr/>
            </a:pPr>
            <a:r>
              <a:rPr kumimoji="0" lang="en-US" sz="1800" b="1" i="0" u="none" strike="noStrike" kern="1200" cap="none" spc="0" normalizeH="0" baseline="0" noProof="0">
                <a:ln>
                  <a:noFill/>
                </a:ln>
                <a:solidFill>
                  <a:srgbClr val="152E54"/>
                </a:solidFill>
                <a:effectLst/>
                <a:uLnTx/>
                <a:uFillTx/>
                <a:latin typeface="Calibri" panose="020F0502020204030204" pitchFamily="34" charset="0"/>
                <a:ea typeface="ＭＳ Ｐゴシック"/>
                <a:cs typeface="Calibri" panose="020F0502020204030204" pitchFamily="34" charset="0"/>
              </a:rPr>
              <a:t>Key Features of the Model of Care</a:t>
            </a:r>
          </a:p>
          <a:p>
            <a:pPr marL="117475" marR="0" lvl="0" indent="0" algn="l" defTabSz="914400" rtl="0" eaLnBrk="1" fontAlgn="base" latinLnBrk="0" hangingPunct="1">
              <a:lnSpc>
                <a:spcPct val="100000"/>
              </a:lnSpc>
              <a:spcBef>
                <a:spcPct val="0"/>
              </a:spcBef>
              <a:spcAft>
                <a:spcPts val="300"/>
              </a:spcAft>
              <a:buClrTx/>
              <a:buSzTx/>
              <a:buFontTx/>
              <a:buNone/>
              <a:tabLst/>
              <a:defRPr/>
            </a:pPr>
            <a:endParaRPr kumimoji="0" lang="en-US" sz="600" b="1" i="0" u="none" strike="noStrike" kern="1200" cap="none" spc="0" normalizeH="0" baseline="0" noProof="0">
              <a:ln>
                <a:noFill/>
              </a:ln>
              <a:solidFill>
                <a:srgbClr val="152E54"/>
              </a:solidFill>
              <a:effectLst/>
              <a:uLnTx/>
              <a:uFillTx/>
              <a:latin typeface="Calibri" panose="020F0502020204030204" pitchFamily="34" charset="0"/>
              <a:ea typeface="ＭＳ Ｐゴシック"/>
              <a:cs typeface="Calibri" panose="020F0502020204030204" pitchFamily="34" charset="0"/>
            </a:endParaRPr>
          </a:p>
          <a:p>
            <a:pPr marL="579437" marR="0" lvl="0" indent="-285750" algn="l" defTabSz="914400" rtl="0" eaLnBrk="1" fontAlgn="base" latinLnBrk="0" hangingPunct="1">
              <a:lnSpc>
                <a:spcPct val="100000"/>
              </a:lnSpc>
              <a:spcBef>
                <a:spcPct val="0"/>
              </a:spcBef>
              <a:spcAft>
                <a:spcPts val="300"/>
              </a:spcAft>
              <a:buClrTx/>
              <a:buSzTx/>
              <a:buFont typeface="Wingdings" panose="05000000000000000000" pitchFamily="2" charset="2"/>
              <a:buChar char="ü"/>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Includes </a:t>
            </a:r>
            <a:r>
              <a:rPr kumimoji="0" lang="en-US" sz="1400" b="1"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priority populations </a:t>
            </a:r>
            <a:r>
              <a:rPr kumimoji="0" lang="en-US" sz="1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from </a:t>
            </a:r>
            <a:r>
              <a:rPr lang="en-US" sz="1400">
                <a:solidFill>
                  <a:srgbClr val="000000"/>
                </a:solidFill>
                <a:latin typeface="Calibri" panose="020F0502020204030204" pitchFamily="34" charset="0"/>
                <a:cs typeface="Calibri" panose="020F0502020204030204" pitchFamily="34" charset="0"/>
              </a:rPr>
              <a:t>Acute and MLTSS</a:t>
            </a:r>
            <a:endParaRPr kumimoji="0" lang="en-US" sz="1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a:p>
            <a:pPr marL="579437" marR="0" lvl="0" indent="-285750" algn="l" defTabSz="914400" rtl="0" eaLnBrk="1" fontAlgn="base" latinLnBrk="0" hangingPunct="1">
              <a:lnSpc>
                <a:spcPct val="100000"/>
              </a:lnSpc>
              <a:spcBef>
                <a:spcPct val="0"/>
              </a:spcBef>
              <a:spcAft>
                <a:spcPts val="300"/>
              </a:spcAft>
              <a:buClrTx/>
              <a:buSzTx/>
              <a:buFont typeface="Wingdings" panose="05000000000000000000" pitchFamily="2" charset="2"/>
              <a:buChar char="ü"/>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Calibri" panose="020F0502020204030204" pitchFamily="34" charset="0"/>
              </a:rPr>
              <a:t>Leverages MCOs </a:t>
            </a: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Calibri" panose="020F0502020204030204" pitchFamily="34" charset="0"/>
              </a:rPr>
              <a:t>advanced analytics </a:t>
            </a: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Calibri" panose="020F0502020204030204" pitchFamily="34" charset="0"/>
              </a:rPr>
              <a:t>and methods to target data-informed solutions for identifying and stratifying populations by member need/level of risk.</a:t>
            </a:r>
          </a:p>
          <a:p>
            <a:pPr marL="579437" marR="0" lvl="0" indent="-285750" algn="l" defTabSz="914400" rtl="0" eaLnBrk="1" fontAlgn="base" latinLnBrk="0" hangingPunct="1">
              <a:lnSpc>
                <a:spcPct val="100000"/>
              </a:lnSpc>
              <a:spcBef>
                <a:spcPct val="0"/>
              </a:spcBef>
              <a:spcAft>
                <a:spcPts val="300"/>
              </a:spcAft>
              <a:buClrTx/>
              <a:buSzTx/>
              <a:buFont typeface="Wingdings" panose="05000000000000000000" pitchFamily="2" charset="2"/>
              <a:buChar char="ü"/>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Calibri" panose="020F0502020204030204" pitchFamily="34" charset="0"/>
              </a:rPr>
              <a:t>Allocates care management resources </a:t>
            </a: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Calibri" panose="020F0502020204030204" pitchFamily="34" charset="0"/>
              </a:rPr>
              <a:t>equitably across populations </a:t>
            </a: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Calibri" panose="020F0502020204030204" pitchFamily="34" charset="0"/>
              </a:rPr>
              <a:t>based on the member’s need and risk level, with special attention to the Commonwealth’s most vulnerable populations (such as vent-dependent populations)</a:t>
            </a:r>
          </a:p>
          <a:p>
            <a:pPr marL="579437" marR="0" lvl="0" indent="-285750" algn="l" defTabSz="914400" rtl="0" eaLnBrk="1" fontAlgn="base" latinLnBrk="0" hangingPunct="1">
              <a:lnSpc>
                <a:spcPct val="100000"/>
              </a:lnSpc>
              <a:spcBef>
                <a:spcPct val="0"/>
              </a:spcBef>
              <a:spcAft>
                <a:spcPts val="300"/>
              </a:spcAft>
              <a:buClrTx/>
              <a:buSzTx/>
              <a:buFont typeface="Wingdings" panose="05000000000000000000" pitchFamily="2" charset="2"/>
              <a:buChar char="ü"/>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Calibri" panose="020F0502020204030204" pitchFamily="34" charset="0"/>
              </a:rPr>
              <a:t>Supports right care, right place, right time </a:t>
            </a:r>
          </a:p>
          <a:p>
            <a:pPr marL="579437" marR="0" lvl="0" indent="-285750" algn="l" defTabSz="914400" rtl="0" eaLnBrk="1" fontAlgn="base" latinLnBrk="0" hangingPunct="1">
              <a:lnSpc>
                <a:spcPct val="100000"/>
              </a:lnSpc>
              <a:spcBef>
                <a:spcPct val="0"/>
              </a:spcBef>
              <a:spcAft>
                <a:spcPts val="300"/>
              </a:spcAft>
              <a:buClrTx/>
              <a:buSzTx/>
              <a:buFont typeface="Wingdings" panose="05000000000000000000" pitchFamily="2" charset="2"/>
              <a:buChar char="ü"/>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Calibri" panose="020F0502020204030204" pitchFamily="34" charset="0"/>
              </a:rPr>
              <a:t>Maximizes use of limited care management resources</a:t>
            </a:r>
          </a:p>
          <a:p>
            <a:pPr marL="914400" marR="0" lvl="1" indent="-228600" algn="l" defTabSz="914400" rtl="0" eaLnBrk="1" fontAlgn="base" latinLnBrk="0" hangingPunct="1">
              <a:lnSpc>
                <a:spcPct val="100000"/>
              </a:lnSpc>
              <a:spcBef>
                <a:spcPct val="0"/>
              </a:spcBef>
              <a:spcAft>
                <a:spcPts val="300"/>
              </a:spcAft>
              <a:buClrTx/>
              <a:buSzTx/>
              <a:buFont typeface="Courier New" panose="02070309020205020404" pitchFamily="49" charset="0"/>
              <a:buChar char="o"/>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Calibri" panose="020F0502020204030204" pitchFamily="34" charset="0"/>
              </a:rPr>
              <a:t>Assigns elements of care coordination (MMHS, HRA, ICP/ICT, etc.) as appropriate </a:t>
            </a: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Calibri" panose="020F0502020204030204" pitchFamily="34" charset="0"/>
              </a:rPr>
              <a:t>by need and risk level </a:t>
            </a:r>
          </a:p>
          <a:p>
            <a:pPr marL="914400" marR="0" lvl="1" indent="-228600" algn="l" defTabSz="914400" rtl="0" eaLnBrk="1" fontAlgn="base" latinLnBrk="0" hangingPunct="1">
              <a:lnSpc>
                <a:spcPct val="100000"/>
              </a:lnSpc>
              <a:spcBef>
                <a:spcPct val="0"/>
              </a:spcBef>
              <a:spcAft>
                <a:spcPts val="300"/>
              </a:spcAft>
              <a:buClrTx/>
              <a:buSzTx/>
              <a:buFont typeface="Courier New" panose="02070309020205020404" pitchFamily="49" charset="0"/>
              <a:buChar char="o"/>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Calibri" panose="020F0502020204030204" pitchFamily="34" charset="0"/>
              </a:rPr>
              <a:t>Makes ICT meetings required only on an as-needed basis (at a Member’s or Care Manager’s discretion) for members in low and moderate intensity care management </a:t>
            </a:r>
          </a:p>
          <a:p>
            <a:pPr marL="914400" marR="0" lvl="1" indent="-228600" algn="l" defTabSz="914400" rtl="0" eaLnBrk="1" fontAlgn="base" latinLnBrk="0" hangingPunct="1">
              <a:lnSpc>
                <a:spcPct val="100000"/>
              </a:lnSpc>
              <a:spcBef>
                <a:spcPct val="0"/>
              </a:spcBef>
              <a:spcAft>
                <a:spcPts val="300"/>
              </a:spcAft>
              <a:buClrTx/>
              <a:buSzTx/>
              <a:buFont typeface="Courier New" panose="02070309020205020404" pitchFamily="49" charset="0"/>
              <a:buChar char="o"/>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Calibri" panose="020F0502020204030204" pitchFamily="34" charset="0"/>
              </a:rPr>
              <a:t>Considers </a:t>
            </a: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Calibri" panose="020F0502020204030204" pitchFamily="34" charset="0"/>
              </a:rPr>
              <a:t>movement of members between risk and intensity levels</a:t>
            </a: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Calibri" panose="020F0502020204030204" pitchFamily="34" charset="0"/>
              </a:rPr>
              <a:t>, especially based on health related, triggering events as a member’s needs evolve over time</a:t>
            </a:r>
          </a:p>
          <a:p>
            <a:pPr marL="914400" marR="0" lvl="1" indent="-228600" algn="l" defTabSz="914400" rtl="0" eaLnBrk="1" fontAlgn="base" latinLnBrk="0" hangingPunct="1">
              <a:lnSpc>
                <a:spcPct val="100000"/>
              </a:lnSpc>
              <a:spcBef>
                <a:spcPct val="0"/>
              </a:spcBef>
              <a:spcAft>
                <a:spcPts val="300"/>
              </a:spcAft>
              <a:buClrTx/>
              <a:buSzTx/>
              <a:buFont typeface="Courier New" panose="02070309020205020404" pitchFamily="49" charset="0"/>
              <a:buChar char="o"/>
              <a:tabLst/>
              <a:defRPr/>
            </a:pPr>
            <a:r>
              <a:rPr lang="en-US" sz="1400">
                <a:solidFill>
                  <a:srgbClr val="000000"/>
                </a:solidFill>
                <a:latin typeface="Calibri" panose="020F0502020204030204" pitchFamily="34" charset="0"/>
                <a:ea typeface="ＭＳ Ｐゴシック"/>
                <a:cs typeface="Calibri" panose="020F0502020204030204" pitchFamily="34" charset="0"/>
              </a:rPr>
              <a:t>Allows MCOs the flexibility to use an abbreviated HRA in response to triggering events or interim contacts</a:t>
            </a: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Calibri" panose="020F0502020204030204" pitchFamily="34" charset="0"/>
            </a:endParaRPr>
          </a:p>
          <a:p>
            <a:pPr marL="914400" marR="0" lvl="1" indent="-228600" algn="l" defTabSz="914400" rtl="0" eaLnBrk="1" fontAlgn="base" latinLnBrk="0" hangingPunct="1">
              <a:lnSpc>
                <a:spcPct val="100000"/>
              </a:lnSpc>
              <a:spcBef>
                <a:spcPct val="0"/>
              </a:spcBef>
              <a:spcAft>
                <a:spcPts val="300"/>
              </a:spcAft>
              <a:buClrTx/>
              <a:buSzTx/>
              <a:buFont typeface="Courier New" panose="02070309020205020404" pitchFamily="49" charset="0"/>
              <a:buChar char="o"/>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Calibri" panose="020F0502020204030204" pitchFamily="34" charset="0"/>
              </a:rPr>
              <a:t>Allows MCOs the flexibility to use telephone or video conference to administer the MMHS, HRA and develop the ICP. The MCO is, however, required to conduct the HRA in-person for Members in High Intensity CM</a:t>
            </a:r>
          </a:p>
          <a:p>
            <a:pPr marL="914400" marR="0" lvl="1" indent="-228600" algn="l" defTabSz="914400" rtl="0" eaLnBrk="1" fontAlgn="base" latinLnBrk="0" hangingPunct="1">
              <a:lnSpc>
                <a:spcPct val="100000"/>
              </a:lnSpc>
              <a:spcBef>
                <a:spcPct val="0"/>
              </a:spcBef>
              <a:spcAft>
                <a:spcPts val="300"/>
              </a:spcAft>
              <a:buClrTx/>
              <a:buSzTx/>
              <a:buFont typeface="Courier New" panose="02070309020205020404" pitchFamily="49" charset="0"/>
              <a:buChar char="o"/>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Calibri" panose="020F0502020204030204" pitchFamily="34" charset="0"/>
              </a:rPr>
              <a:t>Provides flexibility to not require the assigned care manager to do the HRA for in-person visits (except for vent dependent members)</a:t>
            </a:r>
          </a:p>
          <a:p>
            <a:pPr marL="579437" marR="0" lvl="0" indent="-285750" algn="l" defTabSz="914400" rtl="0" eaLnBrk="1" fontAlgn="base" latinLnBrk="0" hangingPunct="1">
              <a:lnSpc>
                <a:spcPct val="100000"/>
              </a:lnSpc>
              <a:spcBef>
                <a:spcPct val="0"/>
              </a:spcBef>
              <a:spcAft>
                <a:spcPts val="300"/>
              </a:spcAft>
              <a:buClrTx/>
              <a:buSzTx/>
              <a:buFont typeface="Wingdings" panose="05000000000000000000" pitchFamily="2" charset="2"/>
              <a:buChar char="ü"/>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Calibri" panose="020F0502020204030204" pitchFamily="34" charset="0"/>
              </a:rPr>
              <a:t>Broadens staffing qualifications for most Care Managers to include a range of social worker and mental health professional designations (to include LMHPs, RN/LPNs, QMHPs, LMSWs, LBSWs, MSWs or BSWs, as appropriate);</a:t>
            </a:r>
            <a:r>
              <a:rPr kumimoji="0" lang="en-US" sz="1400" b="0" i="0" u="none" strike="noStrike" kern="1200" cap="none" spc="0" normalizeH="0" noProof="0">
                <a:ln>
                  <a:noFill/>
                </a:ln>
                <a:solidFill>
                  <a:srgbClr val="000000"/>
                </a:solidFill>
                <a:effectLst/>
                <a:uLnTx/>
                <a:uFillTx/>
                <a:latin typeface="Calibri" panose="020F0502020204030204" pitchFamily="34" charset="0"/>
                <a:ea typeface="ＭＳ Ｐゴシック"/>
                <a:cs typeface="Calibri" panose="020F0502020204030204" pitchFamily="34" charset="0"/>
              </a:rPr>
              <a:t> continues to allow bachelors in health and human services</a:t>
            </a: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Calibri" panose="020F0502020204030204" pitchFamily="34" charset="0"/>
            </a:endParaRPr>
          </a:p>
          <a:p>
            <a:pPr marL="579437" marR="0" lvl="0" indent="-285750" algn="l" defTabSz="914400" rtl="0" eaLnBrk="1" fontAlgn="base" latinLnBrk="0" hangingPunct="1">
              <a:lnSpc>
                <a:spcPct val="100000"/>
              </a:lnSpc>
              <a:spcBef>
                <a:spcPct val="0"/>
              </a:spcBef>
              <a:spcAft>
                <a:spcPts val="300"/>
              </a:spcAft>
              <a:buClrTx/>
              <a:buSzTx/>
              <a:buFont typeface="Wingdings" panose="05000000000000000000" pitchFamily="2" charset="2"/>
              <a:buChar char="ü"/>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Calibri" panose="020F0502020204030204" pitchFamily="34" charset="0"/>
              </a:rPr>
              <a:t>Links with quality outcomes and clinical efficiencies</a:t>
            </a:r>
          </a:p>
          <a:p>
            <a:endParaRPr lang="en-US"/>
          </a:p>
        </p:txBody>
      </p:sp>
    </p:spTree>
    <p:extLst>
      <p:ext uri="{BB962C8B-B14F-4D97-AF65-F5344CB8AC3E}">
        <p14:creationId xmlns:p14="http://schemas.microsoft.com/office/powerpoint/2010/main" val="3406310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A5FD0-BD2F-1D48-AE46-D435564E50A5}"/>
              </a:ext>
            </a:extLst>
          </p:cNvPr>
          <p:cNvSpPr>
            <a:spLocks noGrp="1"/>
          </p:cNvSpPr>
          <p:nvPr>
            <p:ph type="title"/>
          </p:nvPr>
        </p:nvSpPr>
        <p:spPr/>
        <p:txBody>
          <a:bodyPr/>
          <a:lstStyle/>
          <a:p>
            <a:r>
              <a:rPr lang="en-US">
                <a:latin typeface="Arial Black"/>
              </a:rPr>
              <a:t>Thank You Acknowledgements</a:t>
            </a:r>
            <a:endParaRPr lang="en-US"/>
          </a:p>
        </p:txBody>
      </p:sp>
      <p:sp>
        <p:nvSpPr>
          <p:cNvPr id="10" name="Slide Number Placeholder 9">
            <a:extLst>
              <a:ext uri="{FF2B5EF4-FFF2-40B4-BE49-F238E27FC236}">
                <a16:creationId xmlns:a16="http://schemas.microsoft.com/office/drawing/2014/main" id="{52CD6D82-5C08-5D45-9279-71FFD2BC8327}"/>
              </a:ext>
            </a:extLst>
          </p:cNvPr>
          <p:cNvSpPr>
            <a:spLocks noGrp="1"/>
          </p:cNvSpPr>
          <p:nvPr>
            <p:ph type="sldNum" sz="quarter" idx="12"/>
          </p:nvPr>
        </p:nvSpPr>
        <p:spPr/>
        <p:txBody>
          <a:bodyPr/>
          <a:lstStyle/>
          <a:p>
            <a:fld id="{ACB29EB7-82B4-5341-B0E4-1AC3B5901151}" type="slidenum">
              <a:rPr lang="en-US" smtClean="0"/>
              <a:pPr/>
              <a:t>2</a:t>
            </a:fld>
            <a:endParaRPr lang="en-US"/>
          </a:p>
        </p:txBody>
      </p:sp>
      <p:pic>
        <p:nvPicPr>
          <p:cNvPr id="1026" name="Picture 2" descr="Arnold Ventures - Wikipedia">
            <a:extLst>
              <a:ext uri="{FF2B5EF4-FFF2-40B4-BE49-F238E27FC236}">
                <a16:creationId xmlns:a16="http://schemas.microsoft.com/office/drawing/2014/main" id="{01DE5226-D46D-ED2F-A8F3-0472BCD1E3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5082" y="2622341"/>
            <a:ext cx="5801833" cy="2231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89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3680CC-254B-462F-9A22-6AE34E19EF3C}"/>
              </a:ext>
            </a:extLst>
          </p:cNvPr>
          <p:cNvSpPr/>
          <p:nvPr/>
        </p:nvSpPr>
        <p:spPr>
          <a:xfrm>
            <a:off x="146473" y="789315"/>
            <a:ext cx="12226290" cy="51137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6" name="Title 4">
            <a:extLst>
              <a:ext uri="{FF2B5EF4-FFF2-40B4-BE49-F238E27FC236}">
                <a16:creationId xmlns:a16="http://schemas.microsoft.com/office/drawing/2014/main" id="{4486C417-8D3A-4BB1-9093-B017DE3BA062}"/>
              </a:ext>
            </a:extLst>
          </p:cNvPr>
          <p:cNvSpPr>
            <a:spLocks noGrp="1"/>
          </p:cNvSpPr>
          <p:nvPr>
            <p:ph type="title"/>
          </p:nvPr>
        </p:nvSpPr>
        <p:spPr/>
        <p:txBody>
          <a:bodyPr anchor="ctr">
            <a:noAutofit/>
          </a:bodyPr>
          <a:lstStyle/>
          <a:p>
            <a:r>
              <a:rPr lang="en-US" sz="3200"/>
              <a:t>Cardinal Care Model of Care Design</a:t>
            </a:r>
          </a:p>
        </p:txBody>
      </p:sp>
      <p:sp>
        <p:nvSpPr>
          <p:cNvPr id="9" name="Slide Number Placeholder 8"/>
          <p:cNvSpPr>
            <a:spLocks noGrp="1"/>
          </p:cNvSpPr>
          <p:nvPr>
            <p:ph type="sldNum" sz="quarter" idx="4294967295"/>
          </p:nvPr>
        </p:nvSpPr>
        <p:spPr>
          <a:xfrm>
            <a:off x="0" y="0"/>
            <a:ext cx="0" cy="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E18695A3-612B-4B2B-B01B-9890B4364E2E}" type="slidenum">
              <a:rPr kumimoji="0" lang="en-US" sz="1200" b="1" i="0" u="none" strike="noStrike" kern="1200" cap="none" spc="0" normalizeH="0" baseline="0" noProof="0" smtClean="0">
                <a:ln>
                  <a:noFill/>
                </a:ln>
                <a:solidFill>
                  <a:srgbClr val="FFFFFF"/>
                </a:solidFill>
                <a:effectLst/>
                <a:uLnTx/>
                <a:uFillTx/>
                <a:latin typeface="Calibri" panose="020F0502020204030204" pitchFamily="34" charset="0"/>
                <a:ea typeface="ＭＳ Ｐゴシック"/>
                <a:cs typeface="+mn-cs"/>
              </a:rPr>
              <a:pPr marL="0" marR="0" lvl="0" indent="0" algn="l" defTabSz="914400" rtl="0" eaLnBrk="1" fontAlgn="base" latinLnBrk="0" hangingPunct="1">
                <a:lnSpc>
                  <a:spcPct val="100000"/>
                </a:lnSpc>
                <a:spcBef>
                  <a:spcPct val="0"/>
                </a:spcBef>
                <a:spcAft>
                  <a:spcPct val="0"/>
                </a:spcAft>
                <a:buClrTx/>
                <a:buSzTx/>
                <a:buFontTx/>
                <a:buNone/>
                <a:tabLst/>
                <a:defRPr/>
              </a:pPr>
              <a:t>20</a:t>
            </a:fld>
            <a:endPar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ＭＳ Ｐゴシック"/>
              <a:cs typeface="+mn-cs"/>
            </a:endParaRPr>
          </a:p>
        </p:txBody>
      </p:sp>
      <p:sp>
        <p:nvSpPr>
          <p:cNvPr id="47" name="Rectangle 46">
            <a:extLst>
              <a:ext uri="{FF2B5EF4-FFF2-40B4-BE49-F238E27FC236}">
                <a16:creationId xmlns:a16="http://schemas.microsoft.com/office/drawing/2014/main" id="{8809E5DB-197E-42E0-A988-FD1F37933C38}"/>
              </a:ext>
            </a:extLst>
          </p:cNvPr>
          <p:cNvSpPr/>
          <p:nvPr/>
        </p:nvSpPr>
        <p:spPr bwMode="auto">
          <a:xfrm>
            <a:off x="0" y="458488"/>
            <a:ext cx="12191999" cy="839749"/>
          </a:xfrm>
          <a:prstGeom prst="rect">
            <a:avLst/>
          </a:prstGeom>
          <a:solidFill>
            <a:schemeClr val="bg2">
              <a:lumMod val="50000"/>
            </a:schemeClr>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lvl="0" indent="-107" algn="ctr" defTabSz="1019175" rtl="0" eaLnBrk="1" fontAlgn="base" latinLnBrk="0" hangingPunct="1">
              <a:lnSpc>
                <a:spcPct val="100000"/>
              </a:lnSpc>
              <a:spcBef>
                <a:spcPct val="0"/>
              </a:spcBef>
              <a:spcAft>
                <a:spcPct val="0"/>
              </a:spcAft>
              <a:buClrTx/>
              <a:buSzTx/>
              <a:buFontTx/>
              <a:buNone/>
              <a:tabLst/>
              <a:defRPr/>
            </a:pPr>
            <a:r>
              <a:rPr kumimoji="0" lang="en-US" sz="1700" b="1" i="0" u="none" strike="noStrike" kern="1200" cap="none" spc="0" normalizeH="0" baseline="0" noProof="0">
                <a:ln>
                  <a:noFill/>
                </a:ln>
                <a:solidFill>
                  <a:srgbClr val="FFFFFF"/>
                </a:solidFill>
                <a:effectLst/>
                <a:uLnTx/>
                <a:uFillTx/>
                <a:latin typeface="Calibri" charset="0"/>
                <a:ea typeface="+mn-ea"/>
                <a:cs typeface="+mn-cs"/>
              </a:rPr>
              <a:t>The </a:t>
            </a:r>
            <a:r>
              <a:rPr kumimoji="0" lang="en-US" sz="1700" b="1" i="0" u="none" strike="noStrike" kern="1200" cap="none" spc="0" normalizeH="0" baseline="0" noProof="0">
                <a:ln>
                  <a:noFill/>
                </a:ln>
                <a:solidFill>
                  <a:srgbClr val="FFFFFF"/>
                </a:solidFill>
                <a:effectLst/>
                <a:uLnTx/>
                <a:uFillTx/>
                <a:latin typeface="Calibri" charset="0"/>
                <a:ea typeface="ＭＳ Ｐゴシック"/>
                <a:cs typeface="+mn-cs"/>
              </a:rPr>
              <a:t>model includes four levels of increasing intensity: </a:t>
            </a:r>
          </a:p>
          <a:p>
            <a:pPr marL="0" marR="0" lvl="0" indent="-107" algn="ctr" defTabSz="1019175" rtl="0" eaLnBrk="1" fontAlgn="base" latinLnBrk="0" hangingPunct="1">
              <a:lnSpc>
                <a:spcPct val="100000"/>
              </a:lnSpc>
              <a:spcBef>
                <a:spcPct val="0"/>
              </a:spcBef>
              <a:spcAft>
                <a:spcPct val="0"/>
              </a:spcAft>
              <a:buClrTx/>
              <a:buSzTx/>
              <a:buFontTx/>
              <a:buNone/>
              <a:tabLst/>
              <a:defRPr/>
            </a:pPr>
            <a:r>
              <a:rPr kumimoji="0" lang="en-US" sz="1700" b="1" i="0" u="none" strike="noStrike" kern="1200" cap="none" spc="0" normalizeH="0" baseline="0" noProof="0">
                <a:ln>
                  <a:noFill/>
                </a:ln>
                <a:solidFill>
                  <a:srgbClr val="FFFFFF"/>
                </a:solidFill>
                <a:effectLst/>
                <a:uLnTx/>
                <a:uFillTx/>
                <a:latin typeface="Calibri" charset="0"/>
                <a:ea typeface="ＭＳ Ｐゴシック"/>
                <a:cs typeface="+mn-cs"/>
              </a:rPr>
              <a:t>care coordination for those with minimal needs and three levels of care management intensity (low, moderate, and high).</a:t>
            </a:r>
          </a:p>
        </p:txBody>
      </p:sp>
      <p:sp>
        <p:nvSpPr>
          <p:cNvPr id="48" name="Rectangle 47">
            <a:extLst>
              <a:ext uri="{FF2B5EF4-FFF2-40B4-BE49-F238E27FC236}">
                <a16:creationId xmlns:a16="http://schemas.microsoft.com/office/drawing/2014/main" id="{0D51226D-061A-4118-840E-D58ED9B17D4A}"/>
              </a:ext>
            </a:extLst>
          </p:cNvPr>
          <p:cNvSpPr/>
          <p:nvPr/>
        </p:nvSpPr>
        <p:spPr bwMode="auto">
          <a:xfrm>
            <a:off x="130562" y="1673343"/>
            <a:ext cx="3051808" cy="3236869"/>
          </a:xfrm>
          <a:prstGeom prst="rect">
            <a:avLst/>
          </a:prstGeom>
          <a:solidFill>
            <a:srgbClr val="BED8AA">
              <a:lumMod val="40000"/>
              <a:lumOff val="60000"/>
            </a:srgbClr>
          </a:solidFill>
          <a:ln w="38100" cap="flat" cmpd="sng" algn="ctr">
            <a:solidFill>
              <a:srgbClr val="BED8AA">
                <a:lumMod val="75000"/>
              </a:srgbClr>
            </a:solidFill>
            <a:prstDash val="solid"/>
            <a:round/>
            <a:headEnd type="none" w="med" len="med"/>
            <a:tailEnd type="arrow"/>
          </a:ln>
          <a:effectLst/>
        </p:spPr>
        <p:txBody>
          <a:bodyPr rtlCol="0" anchor="t"/>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en-US" sz="1700" b="1" i="0" u="sng" strike="noStrike" kern="0" cap="none" spc="0" normalizeH="0" baseline="0" noProof="0">
                <a:ln>
                  <a:noFill/>
                </a:ln>
                <a:solidFill>
                  <a:srgbClr val="000000"/>
                </a:solidFill>
                <a:effectLst/>
                <a:uLnTx/>
                <a:uFillTx/>
                <a:latin typeface="Calibri"/>
                <a:ea typeface="ＭＳ Ｐゴシック"/>
                <a:cs typeface="+mn-cs"/>
              </a:rPr>
              <a:t>Care Coordination:</a:t>
            </a:r>
          </a:p>
          <a:p>
            <a:pPr marL="0" marR="0" lvl="0" indent="0" algn="ctr" defTabSz="914400" rtl="0" eaLnBrk="1" fontAlgn="t" latinLnBrk="0" hangingPunct="1">
              <a:lnSpc>
                <a:spcPct val="100000"/>
              </a:lnSpc>
              <a:spcBef>
                <a:spcPct val="0"/>
              </a:spcBef>
              <a:spcAft>
                <a:spcPct val="0"/>
              </a:spcAft>
              <a:buClrTx/>
              <a:buSzTx/>
              <a:buFontTx/>
              <a:buNone/>
              <a:tabLst/>
              <a:defRPr/>
            </a:pPr>
            <a:endParaRPr kumimoji="0" lang="en-US" sz="700" b="1" i="0" u="sng" strike="noStrike" kern="0" cap="none" spc="0" normalizeH="0" baseline="0" noProof="0">
              <a:ln>
                <a:noFill/>
              </a:ln>
              <a:solidFill>
                <a:srgbClr val="000000"/>
              </a:solidFill>
              <a:effectLst/>
              <a:uLnTx/>
              <a:uFillTx/>
              <a:latin typeface="Calibri"/>
              <a:ea typeface="ＭＳ Ｐゴシック"/>
              <a:cs typeface="+mn-cs"/>
            </a:endParaRPr>
          </a:p>
          <a:p>
            <a:pPr marL="0" marR="0" lvl="0" indent="0" algn="l" defTabSz="914400" rtl="0" eaLnBrk="1" fontAlgn="t"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Calibri"/>
                <a:ea typeface="ＭＳ Ｐゴシック"/>
                <a:cs typeface="+mn-cs"/>
              </a:rPr>
              <a:t>Populations of Focus: </a:t>
            </a:r>
            <a:r>
              <a:rPr kumimoji="0" lang="en-US" sz="1200" b="0" i="0" u="none" strike="noStrike" kern="0" cap="none" spc="0" normalizeH="0" baseline="0" noProof="0">
                <a:ln>
                  <a:noFill/>
                </a:ln>
                <a:solidFill>
                  <a:srgbClr val="000000"/>
                </a:solidFill>
                <a:effectLst/>
                <a:uLnTx/>
                <a:uFillTx/>
                <a:latin typeface="Calibri"/>
                <a:ea typeface="ＭＳ Ｐゴシック"/>
                <a:cs typeface="+mn-cs"/>
              </a:rPr>
              <a:t>Individuals not identified as a priority population or otherwise requiring care management.</a:t>
            </a:r>
          </a:p>
          <a:p>
            <a:pPr marL="0" marR="0" lvl="0" indent="0" algn="l" defTabSz="914400" rtl="0" eaLnBrk="1" fontAlgn="t" latinLnBrk="0" hangingPunct="1">
              <a:lnSpc>
                <a:spcPct val="100000"/>
              </a:lnSpc>
              <a:spcBef>
                <a:spcPct val="0"/>
              </a:spcBef>
              <a:spcAft>
                <a:spcPct val="0"/>
              </a:spcAft>
              <a:buClrTx/>
              <a:buSzTx/>
              <a:buFontTx/>
              <a:buNone/>
              <a:tabLst/>
              <a:defRPr/>
            </a:pPr>
            <a:endParaRPr kumimoji="0" lang="en-US" sz="1200" b="1" i="0" u="sng" strike="noStrike" kern="0" cap="none" spc="0" normalizeH="0" baseline="0" noProof="0">
              <a:ln>
                <a:noFill/>
              </a:ln>
              <a:solidFill>
                <a:srgbClr val="000000"/>
              </a:solidFill>
              <a:effectLst/>
              <a:uLnTx/>
              <a:uFillTx/>
              <a:latin typeface="Calibri"/>
              <a:ea typeface="ＭＳ Ｐゴシック"/>
              <a:cs typeface="+mn-cs"/>
            </a:endParaRPr>
          </a:p>
          <a:p>
            <a:pPr marL="0" marR="0" lvl="0" indent="0" algn="l" defTabSz="914400" rtl="0" eaLnBrk="1" fontAlgn="t"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Calibri"/>
                <a:ea typeface="ＭＳ Ｐゴシック"/>
                <a:cs typeface="+mn-cs"/>
              </a:rPr>
              <a:t>Key Activities: </a:t>
            </a:r>
            <a:r>
              <a:rPr kumimoji="0" lang="en-US" sz="1200" b="0" i="0" u="none" strike="noStrike" kern="0" cap="none" spc="0" normalizeH="0" baseline="0" noProof="0">
                <a:ln>
                  <a:noFill/>
                </a:ln>
                <a:solidFill>
                  <a:srgbClr val="000000"/>
                </a:solidFill>
                <a:effectLst/>
                <a:uLnTx/>
                <a:uFillTx/>
                <a:latin typeface="Calibri"/>
                <a:ea typeface="ＭＳ Ｐゴシック"/>
                <a:cs typeface="+mn-cs"/>
              </a:rPr>
              <a:t>Initial screening; assessing and coordinating access to needed services (e.g., making referrals); identifying individuals who require Care Management, as needed*; lower staffing requirements; responsive to requests for assistance.  </a:t>
            </a:r>
          </a:p>
          <a:p>
            <a:pPr marL="0" marR="0" lvl="0" indent="0" algn="l" defTabSz="914400" rtl="0" eaLnBrk="1" fontAlgn="t"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000000"/>
              </a:solidFill>
              <a:effectLst/>
              <a:highlight>
                <a:srgbClr val="FFFF00"/>
              </a:highlight>
              <a:uLnTx/>
              <a:uFillTx/>
              <a:latin typeface="Calibri"/>
              <a:ea typeface="ＭＳ Ｐゴシック"/>
              <a:cs typeface="+mn-cs"/>
            </a:endParaRPr>
          </a:p>
          <a:p>
            <a:pPr marL="0" marR="0" lvl="0" indent="0" algn="l" defTabSz="914400" rtl="0" eaLnBrk="1" fontAlgn="t"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Calibri"/>
                <a:ea typeface="ＭＳ Ｐゴシック"/>
                <a:cs typeface="+mn-cs"/>
              </a:rPr>
              <a:t>If the care coordinator determines that a full HRA and ICP are warranted, member would move to care management at appropriate intensity level.  </a:t>
            </a:r>
          </a:p>
        </p:txBody>
      </p:sp>
      <p:sp>
        <p:nvSpPr>
          <p:cNvPr id="53" name="Rectangle 52">
            <a:extLst>
              <a:ext uri="{FF2B5EF4-FFF2-40B4-BE49-F238E27FC236}">
                <a16:creationId xmlns:a16="http://schemas.microsoft.com/office/drawing/2014/main" id="{627568E5-A266-4C02-8277-2BC4C69A9070}"/>
              </a:ext>
            </a:extLst>
          </p:cNvPr>
          <p:cNvSpPr/>
          <p:nvPr/>
        </p:nvSpPr>
        <p:spPr bwMode="auto">
          <a:xfrm>
            <a:off x="217172" y="5779554"/>
            <a:ext cx="11986258" cy="661605"/>
          </a:xfrm>
          <a:prstGeom prst="rect">
            <a:avLst/>
          </a:prstGeom>
          <a:noFill/>
          <a:ln w="38100" cap="flat" cmpd="sng" algn="ctr">
            <a:noFill/>
            <a:prstDash val="solid"/>
            <a:round/>
            <a:headEnd type="none" w="med" len="med"/>
            <a:tailEnd type="arrow"/>
          </a:ln>
          <a:effectLst/>
        </p:spPr>
        <p:txBody>
          <a:bodyPr rtlCol="0" anchor="ctr"/>
          <a:lstStyle/>
          <a:p>
            <a:pPr marL="0" marR="0" lvl="0" indent="0" algn="l" defTabSz="914400" rtl="0" eaLnBrk="1" fontAlgn="t" latinLnBrk="0" hangingPunct="1">
              <a:lnSpc>
                <a:spcPct val="100000"/>
              </a:lnSpc>
              <a:spcBef>
                <a:spcPct val="0"/>
              </a:spcBef>
              <a:spcAft>
                <a:spcPct val="0"/>
              </a:spcAft>
              <a:buClrTx/>
              <a:buSzTx/>
              <a:buFontTx/>
              <a:buNone/>
              <a:tabLst/>
              <a:defRPr/>
            </a:pPr>
            <a:r>
              <a:rPr kumimoji="0" lang="en-US" sz="1400" b="1" i="0" u="sng" strike="noStrike" kern="1200" cap="none" spc="0" normalizeH="0" baseline="0" noProof="0">
                <a:ln>
                  <a:noFill/>
                </a:ln>
                <a:solidFill>
                  <a:srgbClr val="000000"/>
                </a:solidFill>
                <a:effectLst/>
                <a:uLnTx/>
                <a:uFillTx/>
                <a:latin typeface="Calibri"/>
                <a:ea typeface="ＭＳ Ｐゴシック"/>
                <a:cs typeface="+mn-cs"/>
              </a:rPr>
              <a:t>Supports transitions between levels of care and administrative transitions:</a:t>
            </a:r>
            <a:r>
              <a:rPr kumimoji="0" lang="en-US" sz="1400" b="1" i="0" u="none" strike="noStrike" kern="1200" cap="none" spc="0" normalizeH="0" baseline="0" noProof="0">
                <a:ln>
                  <a:noFill/>
                </a:ln>
                <a:solidFill>
                  <a:srgbClr val="000000"/>
                </a:solidFill>
                <a:effectLst/>
                <a:uLnTx/>
                <a:uFillTx/>
                <a:latin typeface="Calibri"/>
                <a:ea typeface="ＭＳ Ｐゴシック"/>
                <a:cs typeface="+mn-cs"/>
              </a:rPr>
              <a:t>  </a:t>
            </a:r>
          </a:p>
          <a:p>
            <a:pPr marL="171450" marR="0" lvl="0" indent="-171450" algn="l" defTabSz="914400" rtl="0" eaLnBrk="1" fontAlgn="t"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0" cap="none" spc="0" normalizeH="0" baseline="0" noProof="0">
                <a:ln>
                  <a:noFill/>
                </a:ln>
                <a:solidFill>
                  <a:srgbClr val="000000"/>
                </a:solidFill>
                <a:effectLst/>
                <a:uLnTx/>
                <a:uFillTx/>
                <a:latin typeface="Calibri"/>
                <a:ea typeface="ＭＳ Ｐゴシック"/>
                <a:cs typeface="+mn-cs"/>
              </a:rPr>
              <a:t>Supports transitions between clinical settings and the community, such as hospital discharges, nursing facility transitions, foster care transitions, etc.</a:t>
            </a:r>
            <a:endParaRPr kumimoji="0" lang="en-US" sz="1400" b="1" i="0" u="none" strike="noStrike" kern="1200" cap="none" spc="0" normalizeH="0" baseline="0" noProof="0">
              <a:ln>
                <a:noFill/>
              </a:ln>
              <a:solidFill>
                <a:srgbClr val="000000"/>
              </a:solidFill>
              <a:effectLst/>
              <a:uLnTx/>
              <a:uFillTx/>
              <a:latin typeface="Calibri"/>
              <a:ea typeface="ＭＳ Ｐゴシック"/>
              <a:cs typeface="+mn-cs"/>
            </a:endParaRPr>
          </a:p>
          <a:p>
            <a:pPr marL="171450" marR="0" lvl="0" indent="-171450" algn="l" defTabSz="914400" rtl="0" eaLnBrk="1" fontAlgn="t"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ＭＳ Ｐゴシック"/>
                <a:cs typeface="+mn-cs"/>
              </a:rPr>
              <a:t>Minimizes disruptions during transitions between MCOs/FFS/Medicaid eligibility or due to provider contract termination</a:t>
            </a:r>
            <a:r>
              <a:rPr kumimoji="0" lang="en-US" sz="1200" b="0" i="0" u="none" strike="noStrike" kern="1200" cap="none" spc="0" normalizeH="0" baseline="0" noProof="0">
                <a:ln>
                  <a:noFill/>
                </a:ln>
                <a:solidFill>
                  <a:srgbClr val="000000"/>
                </a:solidFill>
                <a:effectLst/>
                <a:uLnTx/>
                <a:uFillTx/>
                <a:latin typeface="Calibri"/>
                <a:ea typeface="ＭＳ Ｐゴシック"/>
                <a:cs typeface="+mn-cs"/>
              </a:rPr>
              <a:t>.</a:t>
            </a:r>
            <a:r>
              <a:rPr kumimoji="0" lang="en-US" sz="1200" b="1" i="0" u="sng" strike="noStrike" kern="1200" cap="none" spc="0" normalizeH="0" baseline="0" noProof="0">
                <a:ln>
                  <a:noFill/>
                </a:ln>
                <a:solidFill>
                  <a:srgbClr val="000000"/>
                </a:solidFill>
                <a:effectLst/>
                <a:uLnTx/>
                <a:uFillTx/>
                <a:latin typeface="Calibri"/>
                <a:ea typeface="ＭＳ Ｐゴシック"/>
                <a:cs typeface="+mn-cs"/>
              </a:rPr>
              <a:t> </a:t>
            </a:r>
            <a:endParaRPr kumimoji="0" lang="en-US" sz="1200" b="0" i="0" u="none" strike="noStrike" kern="1200" cap="none" spc="0" normalizeH="0" baseline="0" noProof="0">
              <a:ln>
                <a:noFill/>
              </a:ln>
              <a:solidFill>
                <a:srgbClr val="000000"/>
              </a:solidFill>
              <a:effectLst/>
              <a:uLnTx/>
              <a:uFillTx/>
              <a:latin typeface="Calibri"/>
              <a:ea typeface="ＭＳ Ｐゴシック"/>
              <a:cs typeface="+mn-cs"/>
            </a:endParaRPr>
          </a:p>
        </p:txBody>
      </p:sp>
      <p:grpSp>
        <p:nvGrpSpPr>
          <p:cNvPr id="7" name="Group 6"/>
          <p:cNvGrpSpPr/>
          <p:nvPr/>
        </p:nvGrpSpPr>
        <p:grpSpPr>
          <a:xfrm>
            <a:off x="3241563" y="1303978"/>
            <a:ext cx="8774753" cy="3595651"/>
            <a:chOff x="3305063" y="1663810"/>
            <a:chExt cx="8753587" cy="3246402"/>
          </a:xfrm>
        </p:grpSpPr>
        <p:sp>
          <p:nvSpPr>
            <p:cNvPr id="49" name="Rectangle 48">
              <a:extLst>
                <a:ext uri="{FF2B5EF4-FFF2-40B4-BE49-F238E27FC236}">
                  <a16:creationId xmlns:a16="http://schemas.microsoft.com/office/drawing/2014/main" id="{D70DA22E-40CF-479C-9304-3DE0CA4F13F1}"/>
                </a:ext>
              </a:extLst>
            </p:cNvPr>
            <p:cNvSpPr/>
            <p:nvPr/>
          </p:nvSpPr>
          <p:spPr bwMode="auto">
            <a:xfrm>
              <a:off x="3305063" y="1663810"/>
              <a:ext cx="8753587" cy="3246402"/>
            </a:xfrm>
            <a:prstGeom prst="rect">
              <a:avLst/>
            </a:prstGeom>
            <a:solidFill>
              <a:srgbClr val="FFFFFF">
                <a:lumMod val="95000"/>
              </a:srgbClr>
            </a:solidFill>
            <a:ln w="38100" cap="flat" cmpd="sng" algn="ctr">
              <a:solidFill>
                <a:srgbClr val="FFFFFF">
                  <a:lumMod val="65000"/>
                </a:srgbClr>
              </a:solidFill>
              <a:prstDash val="solid"/>
              <a:round/>
              <a:headEnd type="none" w="med" len="med"/>
              <a:tailEnd type="arrow"/>
            </a:ln>
            <a:effectLst/>
          </p:spPr>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700" b="1" i="0" u="sng" strike="noStrike" kern="0" cap="none" spc="0" normalizeH="0" baseline="0" noProof="0">
                  <a:ln>
                    <a:noFill/>
                  </a:ln>
                  <a:solidFill>
                    <a:srgbClr val="000000"/>
                  </a:solidFill>
                  <a:effectLst/>
                  <a:uLnTx/>
                  <a:uFillTx/>
                  <a:latin typeface="Calibri"/>
                  <a:ea typeface="ＭＳ Ｐゴシック"/>
                  <a:cs typeface="+mn-cs"/>
                </a:rPr>
                <a:t>Care Management:</a:t>
              </a:r>
              <a:br>
                <a:rPr kumimoji="0" lang="en-US" sz="1700" b="1" i="0" u="sng" strike="noStrike" kern="0" cap="none" spc="0" normalizeH="0" baseline="0" noProof="0">
                  <a:ln>
                    <a:noFill/>
                  </a:ln>
                  <a:solidFill>
                    <a:srgbClr val="000000"/>
                  </a:solidFill>
                  <a:effectLst/>
                  <a:uLnTx/>
                  <a:uFillTx/>
                  <a:latin typeface="Calibri"/>
                  <a:ea typeface="ＭＳ Ｐゴシック"/>
                  <a:cs typeface="+mn-cs"/>
                </a:rPr>
              </a:br>
              <a:br>
                <a:rPr kumimoji="0" lang="en-US" sz="700" b="1" i="0" u="sng" strike="noStrike" kern="0" cap="none" spc="0" normalizeH="0" baseline="0" noProof="0">
                  <a:ln>
                    <a:noFill/>
                  </a:ln>
                  <a:solidFill>
                    <a:srgbClr val="000000"/>
                  </a:solidFill>
                  <a:effectLst/>
                  <a:uLnTx/>
                  <a:uFillTx/>
                  <a:latin typeface="Calibri"/>
                  <a:ea typeface="ＭＳ Ｐゴシック"/>
                  <a:cs typeface="+mn-cs"/>
                </a:rPr>
              </a:br>
              <a:r>
                <a:rPr kumimoji="0" lang="en-US" sz="1200" b="1" i="0" u="none" strike="noStrike" kern="0" cap="none" spc="0" normalizeH="0" baseline="0" noProof="0">
                  <a:ln>
                    <a:noFill/>
                  </a:ln>
                  <a:solidFill>
                    <a:srgbClr val="000000"/>
                  </a:solidFill>
                  <a:effectLst/>
                  <a:uLnTx/>
                  <a:uFillTx/>
                  <a:latin typeface="Calibri"/>
                  <a:ea typeface="ＭＳ Ｐゴシック"/>
                  <a:cs typeface="+mn-cs"/>
                </a:rPr>
                <a:t>Populations of Focus: </a:t>
              </a:r>
              <a:r>
                <a:rPr kumimoji="0" lang="en-US" sz="1200" b="0" i="0" u="none" strike="noStrike" kern="0" cap="none" spc="0" normalizeH="0" baseline="0" noProof="0">
                  <a:ln>
                    <a:noFill/>
                  </a:ln>
                  <a:solidFill>
                    <a:srgbClr val="000000"/>
                  </a:solidFill>
                  <a:effectLst/>
                  <a:uLnTx/>
                  <a:uFillTx/>
                  <a:latin typeface="Calibri"/>
                  <a:ea typeface="ＭＳ Ｐゴシック"/>
                  <a:cs typeface="+mn-cs"/>
                </a:rPr>
                <a:t>Priority populations according to DMAS and MCOs*</a:t>
              </a:r>
              <a:br>
                <a:rPr kumimoji="0" lang="en-US" sz="1200" b="0" i="0" u="none" strike="noStrike" kern="0" cap="none" spc="0" normalizeH="0" baseline="0" noProof="0">
                  <a:ln>
                    <a:noFill/>
                  </a:ln>
                  <a:solidFill>
                    <a:srgbClr val="000000"/>
                  </a:solidFill>
                  <a:effectLst/>
                  <a:uLnTx/>
                  <a:uFillTx/>
                  <a:latin typeface="Calibri"/>
                  <a:ea typeface="ＭＳ Ｐゴシック"/>
                  <a:cs typeface="+mn-cs"/>
                </a:rPr>
              </a:br>
              <a:endParaRPr kumimoji="0" lang="en-US" sz="700" b="0" i="0" u="none" strike="noStrike" kern="0" cap="none" spc="0" normalizeH="0" baseline="0" noProof="0">
                <a:ln>
                  <a:noFill/>
                </a:ln>
                <a:solidFill>
                  <a:srgbClr val="000000"/>
                </a:solidFill>
                <a:effectLst/>
                <a:uLnTx/>
                <a:uFillTx/>
                <a:latin typeface="Calibri"/>
                <a:ea typeface="ＭＳ Ｐゴシック"/>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Calibri"/>
                  <a:ea typeface="ＭＳ Ｐゴシック"/>
                  <a:cs typeface="+mn-cs"/>
                </a:rPr>
                <a:t>Key Activities: </a:t>
              </a:r>
              <a:r>
                <a:rPr kumimoji="0" lang="en-US" sz="1200" b="0" i="0" u="none" strike="noStrike" kern="0" cap="none" spc="0" normalizeH="0" baseline="0" noProof="0">
                  <a:ln>
                    <a:noFill/>
                  </a:ln>
                  <a:solidFill>
                    <a:srgbClr val="000000"/>
                  </a:solidFill>
                  <a:effectLst/>
                  <a:uLnTx/>
                  <a:uFillTx/>
                  <a:latin typeface="Calibri"/>
                  <a:ea typeface="ＭＳ Ｐゴシック"/>
                  <a:cs typeface="+mn-cs"/>
                </a:rPr>
                <a:t>Developing comprehensive and centralized care plan, managing physical/behavioral/Rx needs, making timely and necessary referrals, monitoring SDOH needs, implementing and leading interdisciplinary care team, etc.</a:t>
              </a:r>
            </a:p>
          </p:txBody>
        </p:sp>
        <p:sp>
          <p:nvSpPr>
            <p:cNvPr id="50" name="Rectangle 49">
              <a:extLst>
                <a:ext uri="{FF2B5EF4-FFF2-40B4-BE49-F238E27FC236}">
                  <a16:creationId xmlns:a16="http://schemas.microsoft.com/office/drawing/2014/main" id="{74D24814-1C32-4E08-B7D3-CA5099E50292}"/>
                </a:ext>
              </a:extLst>
            </p:cNvPr>
            <p:cNvSpPr/>
            <p:nvPr/>
          </p:nvSpPr>
          <p:spPr bwMode="auto">
            <a:xfrm>
              <a:off x="3550449" y="2949480"/>
              <a:ext cx="3840480" cy="671639"/>
            </a:xfrm>
            <a:prstGeom prst="rect">
              <a:avLst/>
            </a:prstGeom>
            <a:solidFill>
              <a:srgbClr val="F0AB00">
                <a:lumMod val="20000"/>
                <a:lumOff val="80000"/>
              </a:srgbClr>
            </a:solidFill>
            <a:ln w="38100" cap="flat" cmpd="sng" algn="ctr">
              <a:solidFill>
                <a:srgbClr val="000000"/>
              </a:solidFill>
              <a:prstDash val="solid"/>
              <a:round/>
              <a:headEnd type="none" w="med" len="med"/>
              <a:tailEnd type="arrow"/>
            </a:ln>
            <a:effectLst/>
          </p:spPr>
          <p:txBody>
            <a:bodyPr rtlCol="0" anchor="ct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en-US" sz="1300" b="1" i="0" u="none" strike="noStrike" kern="0" cap="none" spc="0" normalizeH="0" baseline="0" noProof="0">
                  <a:ln>
                    <a:noFill/>
                  </a:ln>
                  <a:solidFill>
                    <a:srgbClr val="000000"/>
                  </a:solidFill>
                  <a:effectLst/>
                  <a:uLnTx/>
                  <a:uFillTx/>
                  <a:latin typeface="Calibri"/>
                  <a:ea typeface="ＭＳ Ｐゴシック"/>
                  <a:cs typeface="+mn-cs"/>
                </a:rPr>
                <a:t> Low Intensity</a:t>
              </a:r>
              <a:endParaRPr kumimoji="0" lang="en-US" sz="1200" b="0" i="0" u="none" strike="noStrike" kern="0" cap="none" spc="0" normalizeH="0" baseline="0" noProof="0">
                <a:ln>
                  <a:noFill/>
                </a:ln>
                <a:solidFill>
                  <a:srgbClr val="000000"/>
                </a:solidFill>
                <a:effectLst/>
                <a:uLnTx/>
                <a:uFillTx/>
                <a:latin typeface="Calibri"/>
                <a:ea typeface="ＭＳ Ｐゴシック"/>
                <a:cs typeface="+mn-cs"/>
              </a:endParaRPr>
            </a:p>
          </p:txBody>
        </p:sp>
        <p:sp>
          <p:nvSpPr>
            <p:cNvPr id="51" name="Rectangle 50">
              <a:extLst>
                <a:ext uri="{FF2B5EF4-FFF2-40B4-BE49-F238E27FC236}">
                  <a16:creationId xmlns:a16="http://schemas.microsoft.com/office/drawing/2014/main" id="{79FE725E-B40C-4D91-AE66-C08F6A4F7EAE}"/>
                </a:ext>
              </a:extLst>
            </p:cNvPr>
            <p:cNvSpPr/>
            <p:nvPr/>
          </p:nvSpPr>
          <p:spPr bwMode="auto">
            <a:xfrm>
              <a:off x="7294701" y="2949480"/>
              <a:ext cx="2743200" cy="671639"/>
            </a:xfrm>
            <a:prstGeom prst="rect">
              <a:avLst/>
            </a:prstGeom>
            <a:solidFill>
              <a:srgbClr val="F0AB00"/>
            </a:solidFill>
            <a:ln w="38100" cap="flat" cmpd="sng" algn="ctr">
              <a:solidFill>
                <a:srgbClr val="000000"/>
              </a:solidFill>
              <a:prstDash val="solid"/>
              <a:round/>
              <a:headEnd type="none" w="med" len="med"/>
              <a:tailEnd type="arrow"/>
            </a:ln>
            <a:effectLst/>
          </p:spPr>
          <p:txBody>
            <a:bodyPr rtlCol="0" anchor="ct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en-US" sz="1300" b="1" i="0" u="none" strike="noStrike" kern="0" cap="none" spc="0" normalizeH="0" baseline="0" noProof="0">
                  <a:ln>
                    <a:noFill/>
                  </a:ln>
                  <a:solidFill>
                    <a:srgbClr val="000000"/>
                  </a:solidFill>
                  <a:effectLst/>
                  <a:uLnTx/>
                  <a:uFillTx/>
                  <a:latin typeface="Calibri"/>
                  <a:ea typeface="ＭＳ Ｐゴシック"/>
                  <a:cs typeface="+mn-cs"/>
                </a:rPr>
                <a:t>Moderate Intensity</a:t>
              </a:r>
              <a:endParaRPr kumimoji="0" lang="en-US" sz="1200" b="0" i="0" u="none" strike="noStrike" kern="0" cap="none" spc="0" normalizeH="0" baseline="0" noProof="0">
                <a:ln>
                  <a:noFill/>
                </a:ln>
                <a:solidFill>
                  <a:srgbClr val="000000"/>
                </a:solidFill>
                <a:effectLst/>
                <a:uLnTx/>
                <a:uFillTx/>
                <a:latin typeface="Calibri"/>
                <a:ea typeface="ＭＳ Ｐゴシック"/>
                <a:cs typeface="+mn-cs"/>
              </a:endParaRPr>
            </a:p>
          </p:txBody>
        </p:sp>
        <p:sp>
          <p:nvSpPr>
            <p:cNvPr id="54" name="Rectangle 53">
              <a:extLst>
                <a:ext uri="{FF2B5EF4-FFF2-40B4-BE49-F238E27FC236}">
                  <a16:creationId xmlns:a16="http://schemas.microsoft.com/office/drawing/2014/main" id="{AADC1694-BD08-484E-96BA-C93BA06B0034}"/>
                </a:ext>
              </a:extLst>
            </p:cNvPr>
            <p:cNvSpPr/>
            <p:nvPr/>
          </p:nvSpPr>
          <p:spPr bwMode="auto">
            <a:xfrm>
              <a:off x="9890444" y="2949480"/>
              <a:ext cx="1645920" cy="671639"/>
            </a:xfrm>
            <a:prstGeom prst="rect">
              <a:avLst/>
            </a:prstGeom>
            <a:solidFill>
              <a:srgbClr val="FF0000"/>
            </a:solidFill>
            <a:ln w="38100" cap="flat" cmpd="sng" algn="ctr">
              <a:solidFill>
                <a:srgbClr val="000000"/>
              </a:solidFill>
              <a:prstDash val="solid"/>
              <a:round/>
              <a:headEnd type="none" w="med" len="med"/>
              <a:tailEnd type="arrow"/>
            </a:ln>
            <a:effectLst/>
          </p:spPr>
          <p:txBody>
            <a:bodyPr rtlCol="0" anchor="ct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en-US" sz="1300" b="1" i="0" u="none" strike="noStrike" kern="0" cap="none" spc="0" normalizeH="0" baseline="0" noProof="0">
                  <a:ln>
                    <a:noFill/>
                  </a:ln>
                  <a:solidFill>
                    <a:srgbClr val="000000"/>
                  </a:solidFill>
                  <a:effectLst/>
                  <a:uLnTx/>
                  <a:uFillTx/>
                  <a:latin typeface="Calibri"/>
                  <a:ea typeface="ＭＳ Ｐゴシック"/>
                  <a:cs typeface="+mn-cs"/>
                </a:rPr>
                <a:t>High Intensity</a:t>
              </a:r>
              <a:endParaRPr kumimoji="0" lang="en-US" sz="1200" b="1" i="1" u="none" strike="noStrike" kern="0" cap="none" spc="0" normalizeH="0" baseline="0" noProof="0">
                <a:ln>
                  <a:noFill/>
                </a:ln>
                <a:solidFill>
                  <a:srgbClr val="000000"/>
                </a:solidFill>
                <a:effectLst/>
                <a:uLnTx/>
                <a:uFillTx/>
                <a:latin typeface="Calibri"/>
                <a:ea typeface="ＭＳ Ｐゴシック"/>
                <a:cs typeface="+mn-cs"/>
              </a:endParaRPr>
            </a:p>
          </p:txBody>
        </p:sp>
        <p:sp>
          <p:nvSpPr>
            <p:cNvPr id="55" name="Arrow: Right 54">
              <a:extLst>
                <a:ext uri="{FF2B5EF4-FFF2-40B4-BE49-F238E27FC236}">
                  <a16:creationId xmlns:a16="http://schemas.microsoft.com/office/drawing/2014/main" id="{38EAEB84-F7FC-4B9D-823D-2AE6F689C567}"/>
                </a:ext>
              </a:extLst>
            </p:cNvPr>
            <p:cNvSpPr/>
            <p:nvPr/>
          </p:nvSpPr>
          <p:spPr bwMode="auto">
            <a:xfrm>
              <a:off x="3550449" y="3647700"/>
              <a:ext cx="8351180" cy="671639"/>
            </a:xfrm>
            <a:prstGeom prst="rightArrow">
              <a:avLst/>
            </a:prstGeom>
            <a:solidFill>
              <a:schemeClr val="bg1">
                <a:lumMod val="50000"/>
              </a:schemeClr>
            </a:solidFill>
            <a:ln w="9525" cap="flat" cmpd="sng" algn="ctr">
              <a:noFill/>
              <a:prstDash val="solid"/>
              <a:round/>
              <a:headEnd type="none" w="med" len="med"/>
              <a:tailEnd type="arrow"/>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Calibri"/>
                  <a:ea typeface="ＭＳ Ｐゴシック"/>
                  <a:cs typeface="+mn-cs"/>
                </a:rPr>
                <a:t>Timelines, contact frequency, staffing ratios increase based on level of intensity assigned</a:t>
              </a:r>
            </a:p>
          </p:txBody>
        </p:sp>
      </p:grpSp>
      <p:sp>
        <p:nvSpPr>
          <p:cNvPr id="52" name="Rectangle 51">
            <a:extLst>
              <a:ext uri="{FF2B5EF4-FFF2-40B4-BE49-F238E27FC236}">
                <a16:creationId xmlns:a16="http://schemas.microsoft.com/office/drawing/2014/main" id="{8A867191-1048-46B1-9F78-9A96553AEB54}"/>
              </a:ext>
            </a:extLst>
          </p:cNvPr>
          <p:cNvSpPr/>
          <p:nvPr/>
        </p:nvSpPr>
        <p:spPr bwMode="auto">
          <a:xfrm>
            <a:off x="217172" y="5328043"/>
            <a:ext cx="11875768" cy="339307"/>
          </a:xfrm>
          <a:prstGeom prst="rect">
            <a:avLst/>
          </a:prstGeom>
          <a:solidFill>
            <a:schemeClr val="accent1">
              <a:lumMod val="20000"/>
              <a:lumOff val="80000"/>
            </a:schemeClr>
          </a:solidFill>
          <a:ln w="38100" cap="flat" cmpd="sng" algn="ctr">
            <a:solidFill>
              <a:schemeClr val="accent6"/>
            </a:solidFill>
            <a:prstDash val="solid"/>
            <a:round/>
            <a:headEnd type="none" w="med" len="med"/>
            <a:tailEnd type="arrow"/>
          </a:ln>
          <a:effectLst/>
        </p:spPr>
        <p:txBody>
          <a:bodyPr rtlCol="0" anchor="ctr"/>
          <a:lstStyle/>
          <a:p>
            <a:pPr marL="0" marR="0" lvl="0" indent="0" algn="l" defTabSz="914400" rtl="0" eaLnBrk="1" fontAlgn="t" latinLnBrk="0" hangingPunct="1">
              <a:lnSpc>
                <a:spcPct val="100000"/>
              </a:lnSpc>
              <a:spcBef>
                <a:spcPct val="0"/>
              </a:spcBef>
              <a:spcAft>
                <a:spcPct val="0"/>
              </a:spcAft>
              <a:buClrTx/>
              <a:buSzTx/>
              <a:buFontTx/>
              <a:buNone/>
              <a:tabLst/>
              <a:defRPr/>
            </a:pPr>
            <a:r>
              <a:rPr kumimoji="0" lang="en-US" sz="1300" b="1" i="0" u="none" strike="noStrike" kern="0" cap="none" spc="0" normalizeH="0" baseline="0" noProof="0">
                <a:ln>
                  <a:noFill/>
                </a:ln>
                <a:solidFill>
                  <a:srgbClr val="000000"/>
                </a:solidFill>
                <a:effectLst/>
                <a:uLnTx/>
                <a:uFillTx/>
                <a:latin typeface="Calibri"/>
                <a:ea typeface="ＭＳ Ｐゴシック"/>
                <a:cs typeface="+mn-cs"/>
              </a:rPr>
              <a:t>Members with acute/episodic conditions would transition from care management to care coordination when the MCO determines care management is no longer needed.</a:t>
            </a:r>
          </a:p>
        </p:txBody>
      </p:sp>
      <p:sp>
        <p:nvSpPr>
          <p:cNvPr id="19" name="Arrow: Right 54">
            <a:extLst>
              <a:ext uri="{FF2B5EF4-FFF2-40B4-BE49-F238E27FC236}">
                <a16:creationId xmlns:a16="http://schemas.microsoft.com/office/drawing/2014/main" id="{38EAEB84-F7FC-4B9D-823D-2AE6F689C567}"/>
              </a:ext>
            </a:extLst>
          </p:cNvPr>
          <p:cNvSpPr/>
          <p:nvPr/>
        </p:nvSpPr>
        <p:spPr bwMode="auto">
          <a:xfrm>
            <a:off x="309495" y="5059159"/>
            <a:ext cx="11704320" cy="182880"/>
          </a:xfrm>
          <a:prstGeom prst="leftRightArrow">
            <a:avLst/>
          </a:prstGeom>
          <a:solidFill>
            <a:schemeClr val="tx1"/>
          </a:solidFill>
          <a:ln w="9525" cap="flat" cmpd="sng" algn="ctr">
            <a:noFill/>
            <a:prstDash val="solid"/>
            <a:round/>
            <a:headEnd type="none" w="med" len="med"/>
            <a:tailEnd type="arrow"/>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a:ln>
                <a:noFill/>
              </a:ln>
              <a:solidFill>
                <a:srgbClr val="FFFFFF"/>
              </a:solidFill>
              <a:effectLst/>
              <a:uLnTx/>
              <a:uFillTx/>
              <a:latin typeface="Calibri"/>
              <a:ea typeface="ＭＳ Ｐゴシック"/>
              <a:cs typeface="+mn-cs"/>
            </a:endParaRPr>
          </a:p>
        </p:txBody>
      </p:sp>
      <p:sp>
        <p:nvSpPr>
          <p:cNvPr id="20" name="Rectangle 19">
            <a:extLst>
              <a:ext uri="{FF2B5EF4-FFF2-40B4-BE49-F238E27FC236}">
                <a16:creationId xmlns:a16="http://schemas.microsoft.com/office/drawing/2014/main" id="{AF3927EC-BC21-47B3-8030-86E0BFD4791B}"/>
              </a:ext>
            </a:extLst>
          </p:cNvPr>
          <p:cNvSpPr/>
          <p:nvPr/>
        </p:nvSpPr>
        <p:spPr>
          <a:xfrm>
            <a:off x="3372264" y="4232783"/>
            <a:ext cx="8529365" cy="692497"/>
          </a:xfrm>
          <a:prstGeom prst="rect">
            <a:avLst/>
          </a:prstGeom>
        </p:spPr>
        <p:txBody>
          <a:bodyPr wrap="square">
            <a:spAutoFit/>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Calibri"/>
                <a:ea typeface="ＭＳ Ｐゴシック"/>
                <a:cs typeface="+mn-cs"/>
              </a:rPr>
              <a:t>MCOs must assign DMAS mandatory “priority populations” into care management.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Calibri"/>
                <a:ea typeface="ＭＳ Ｐゴシック"/>
                <a:cs typeface="+mn-cs"/>
              </a:rPr>
              <a:t>MCOs must also identify and assign other individuals who should receive care management even if they do not fit into the priority populations but have increased levels of needs and risk.</a:t>
            </a:r>
          </a:p>
        </p:txBody>
      </p:sp>
      <p:sp>
        <p:nvSpPr>
          <p:cNvPr id="3" name="TextBox 2">
            <a:extLst>
              <a:ext uri="{FF2B5EF4-FFF2-40B4-BE49-F238E27FC236}">
                <a16:creationId xmlns:a16="http://schemas.microsoft.com/office/drawing/2014/main" id="{8EF2B5DC-694A-2D72-2EB0-41A7443FDCBA}"/>
              </a:ext>
            </a:extLst>
          </p:cNvPr>
          <p:cNvSpPr txBox="1"/>
          <p:nvPr/>
        </p:nvSpPr>
        <p:spPr>
          <a:xfrm>
            <a:off x="9874991" y="2931122"/>
            <a:ext cx="325820" cy="366290"/>
          </a:xfrm>
          <a:prstGeom prst="rect">
            <a:avLst/>
          </a:prstGeom>
          <a:noFill/>
        </p:spPr>
        <p:txBody>
          <a:bodyPr vert="horz" wrap="none" lIns="91440" tIns="45720" rIns="91440" bIns="45720"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Calibri" panose="020F0502020204030204"/>
                <a:ea typeface="+mn-ea"/>
                <a:cs typeface="+mn-cs"/>
              </a:rPr>
              <a:t>4</a:t>
            </a:r>
          </a:p>
        </p:txBody>
      </p:sp>
      <p:sp>
        <p:nvSpPr>
          <p:cNvPr id="5" name="TextBox 4">
            <a:extLst>
              <a:ext uri="{FF2B5EF4-FFF2-40B4-BE49-F238E27FC236}">
                <a16:creationId xmlns:a16="http://schemas.microsoft.com/office/drawing/2014/main" id="{896BA93B-C46C-AC61-B23C-80448D13D479}"/>
              </a:ext>
            </a:extLst>
          </p:cNvPr>
          <p:cNvSpPr txBox="1"/>
          <p:nvPr/>
        </p:nvSpPr>
        <p:spPr>
          <a:xfrm>
            <a:off x="7294472" y="2929927"/>
            <a:ext cx="325820" cy="366290"/>
          </a:xfrm>
          <a:prstGeom prst="rect">
            <a:avLst/>
          </a:prstGeom>
          <a:noFill/>
        </p:spPr>
        <p:txBody>
          <a:bodyPr vert="horz" wrap="none" lIns="91440" tIns="45720" rIns="91440" bIns="45720"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Calibri" panose="020F0502020204030204"/>
                <a:ea typeface="+mn-ea"/>
                <a:cs typeface="+mn-cs"/>
              </a:rPr>
              <a:t>3</a:t>
            </a:r>
          </a:p>
        </p:txBody>
      </p:sp>
      <p:sp>
        <p:nvSpPr>
          <p:cNvPr id="6" name="TextBox 5">
            <a:extLst>
              <a:ext uri="{FF2B5EF4-FFF2-40B4-BE49-F238E27FC236}">
                <a16:creationId xmlns:a16="http://schemas.microsoft.com/office/drawing/2014/main" id="{89ACFE45-D05C-8B5F-E477-939FF1C176A5}"/>
              </a:ext>
            </a:extLst>
          </p:cNvPr>
          <p:cNvSpPr txBox="1"/>
          <p:nvPr/>
        </p:nvSpPr>
        <p:spPr>
          <a:xfrm>
            <a:off x="3519770" y="2919009"/>
            <a:ext cx="325820" cy="366290"/>
          </a:xfrm>
          <a:prstGeom prst="rect">
            <a:avLst/>
          </a:prstGeom>
          <a:noFill/>
        </p:spPr>
        <p:txBody>
          <a:bodyPr vert="horz" wrap="none" lIns="91440" tIns="45720" rIns="91440" bIns="45720"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Calibri" panose="020F0502020204030204"/>
                <a:ea typeface="+mn-ea"/>
                <a:cs typeface="+mn-cs"/>
              </a:rPr>
              <a:t>2</a:t>
            </a:r>
          </a:p>
        </p:txBody>
      </p:sp>
      <p:sp>
        <p:nvSpPr>
          <p:cNvPr id="8" name="TextBox 7">
            <a:extLst>
              <a:ext uri="{FF2B5EF4-FFF2-40B4-BE49-F238E27FC236}">
                <a16:creationId xmlns:a16="http://schemas.microsoft.com/office/drawing/2014/main" id="{E13BF0E5-B4CF-6A84-85CB-2D7D9CECDED4}"/>
              </a:ext>
            </a:extLst>
          </p:cNvPr>
          <p:cNvSpPr txBox="1"/>
          <p:nvPr/>
        </p:nvSpPr>
        <p:spPr>
          <a:xfrm>
            <a:off x="146585" y="1648824"/>
            <a:ext cx="325820" cy="366290"/>
          </a:xfrm>
          <a:prstGeom prst="rect">
            <a:avLst/>
          </a:prstGeom>
          <a:noFill/>
        </p:spPr>
        <p:txBody>
          <a:bodyPr vert="horz" wrap="none" lIns="91440" tIns="45720" rIns="91440" bIns="45720"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Calibri" panose="020F0502020204030204"/>
                <a:ea typeface="+mn-ea"/>
                <a:cs typeface="+mn-cs"/>
              </a:rPr>
              <a:t>1</a:t>
            </a:r>
          </a:p>
        </p:txBody>
      </p:sp>
    </p:spTree>
    <p:extLst>
      <p:ext uri="{BB962C8B-B14F-4D97-AF65-F5344CB8AC3E}">
        <p14:creationId xmlns:p14="http://schemas.microsoft.com/office/powerpoint/2010/main" val="2166379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0" y="6492875"/>
            <a:ext cx="1727200" cy="365125"/>
          </a:xfrm>
          <a:prstGeom prst="rect">
            <a:avLst/>
          </a:prstGeom>
        </p:spPr>
        <p:txBody>
          <a:bodyPr anchor="ctr"/>
          <a:lstStyle>
            <a:defPPr>
              <a:defRPr lang="en-US"/>
            </a:defPPr>
            <a:lvl1pPr marL="0" algn="l" defTabSz="914400" rtl="0" eaLnBrk="1" latinLnBrk="0" hangingPunct="1">
              <a:defRPr sz="1200" b="1" kern="1200">
                <a:solidFill>
                  <a:schemeClr val="bg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E18695A3-612B-4B2B-B01B-9890B4364E2E}" type="slidenum">
              <a:rPr kumimoji="0" lang="en-US" sz="1200" b="1" i="0" u="none" strike="noStrike" kern="1200" cap="none" spc="0" normalizeH="0" baseline="0" noProof="0" smtClean="0">
                <a:ln>
                  <a:noFill/>
                </a:ln>
                <a:solidFill>
                  <a:srgbClr val="FFFFFF"/>
                </a:solidFill>
                <a:effectLst/>
                <a:uLnTx/>
                <a:uFillTx/>
                <a:latin typeface="Calibri" panose="020F0502020204030204" pitchFamily="34" charset="0"/>
                <a:ea typeface="ＭＳ Ｐゴシック"/>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ＭＳ Ｐゴシック"/>
              <a:cs typeface="+mn-cs"/>
            </a:endParaRPr>
          </a:p>
        </p:txBody>
      </p:sp>
      <p:sp>
        <p:nvSpPr>
          <p:cNvPr id="5" name="Title 1"/>
          <p:cNvSpPr>
            <a:spLocks noGrp="1"/>
          </p:cNvSpPr>
          <p:nvPr>
            <p:ph type="title" idx="4294967295"/>
          </p:nvPr>
        </p:nvSpPr>
        <p:spPr>
          <a:xfrm>
            <a:off x="101600" y="128588"/>
            <a:ext cx="12090400" cy="779462"/>
          </a:xfrm>
        </p:spPr>
        <p:txBody>
          <a:bodyPr>
            <a:noAutofit/>
          </a:bodyPr>
          <a:lstStyle/>
          <a:p>
            <a:pPr algn="l">
              <a:defRPr/>
            </a:pPr>
            <a:r>
              <a:rPr lang="en-US" sz="2400">
                <a:solidFill>
                  <a:schemeClr val="accent3"/>
                </a:solidFill>
                <a:effectLst>
                  <a:outerShdw blurRad="38100" dist="38100" dir="2700000" algn="tl">
                    <a:srgbClr val="000000">
                      <a:alpha val="43137"/>
                    </a:srgbClr>
                  </a:outerShdw>
                </a:effectLst>
                <a:cs typeface="Calibri"/>
              </a:rPr>
              <a:t>Overview of Care Management requirements for Members in Low, Moderate or High Intensity Care Management:</a:t>
            </a:r>
            <a:br>
              <a:rPr lang="en-US" sz="2400">
                <a:effectLst>
                  <a:outerShdw blurRad="38100" dist="38100" dir="2700000" algn="tl">
                    <a:srgbClr val="000000">
                      <a:alpha val="43137"/>
                    </a:srgbClr>
                  </a:outerShdw>
                </a:effectLst>
                <a:cs typeface="Calibri" panose="020F0502020204030204" pitchFamily="34" charset="0"/>
              </a:rPr>
            </a:br>
            <a:endParaRPr lang="en-US" sz="2400">
              <a:solidFill>
                <a:srgbClr val="FFFFFF"/>
              </a:solidFill>
              <a:effectLst>
                <a:outerShdw blurRad="38100" dist="38100" dir="2700000" algn="tl">
                  <a:srgbClr val="000000">
                    <a:alpha val="43137"/>
                  </a:srgbClr>
                </a:outerShdw>
              </a:effectLst>
              <a:cs typeface="Calibri" panose="020F0502020204030204" pitchFamily="34" charset="0"/>
            </a:endParaRPr>
          </a:p>
        </p:txBody>
      </p:sp>
      <p:pic>
        <p:nvPicPr>
          <p:cNvPr id="2" name="Picture 1">
            <a:extLst>
              <a:ext uri="{FF2B5EF4-FFF2-40B4-BE49-F238E27FC236}">
                <a16:creationId xmlns:a16="http://schemas.microsoft.com/office/drawing/2014/main" id="{0617E20B-FE3A-0A56-1AD0-4008ECF02127}"/>
              </a:ext>
            </a:extLst>
          </p:cNvPr>
          <p:cNvPicPr>
            <a:picLocks noChangeAspect="1"/>
          </p:cNvPicPr>
          <p:nvPr/>
        </p:nvPicPr>
        <p:blipFill rotWithShape="1">
          <a:blip r:embed="rId3"/>
          <a:srcRect t="3601" b="2224"/>
          <a:stretch/>
        </p:blipFill>
        <p:spPr>
          <a:xfrm>
            <a:off x="600912" y="987243"/>
            <a:ext cx="10990176" cy="5505633"/>
          </a:xfrm>
          <a:prstGeom prst="rect">
            <a:avLst/>
          </a:prstGeom>
        </p:spPr>
      </p:pic>
    </p:spTree>
    <p:extLst>
      <p:ext uri="{BB962C8B-B14F-4D97-AF65-F5344CB8AC3E}">
        <p14:creationId xmlns:p14="http://schemas.microsoft.com/office/powerpoint/2010/main" val="3292283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7570D-EA72-4494-AA9A-8EC390313D54}"/>
              </a:ext>
            </a:extLst>
          </p:cNvPr>
          <p:cNvSpPr>
            <a:spLocks noGrp="1"/>
          </p:cNvSpPr>
          <p:nvPr>
            <p:ph type="title"/>
          </p:nvPr>
        </p:nvSpPr>
        <p:spPr/>
        <p:txBody>
          <a:bodyPr>
            <a:normAutofit fontScale="90000"/>
          </a:bodyPr>
          <a:lstStyle/>
          <a:p>
            <a:br>
              <a:rPr lang="en-US" sz="4000"/>
            </a:br>
            <a:r>
              <a:rPr lang="en-US" sz="4000"/>
              <a:t>360 Managed Care Performance Review</a:t>
            </a:r>
            <a:br>
              <a:rPr lang="en-US"/>
            </a:br>
            <a:endParaRPr lang="en-US"/>
          </a:p>
        </p:txBody>
      </p:sp>
      <p:sp>
        <p:nvSpPr>
          <p:cNvPr id="3" name="Content Placeholder 2">
            <a:extLst>
              <a:ext uri="{FF2B5EF4-FFF2-40B4-BE49-F238E27FC236}">
                <a16:creationId xmlns:a16="http://schemas.microsoft.com/office/drawing/2014/main" id="{DE247324-5D00-E713-B2D1-72E3BCC47EC7}"/>
              </a:ext>
            </a:extLst>
          </p:cNvPr>
          <p:cNvSpPr>
            <a:spLocks noGrp="1"/>
          </p:cNvSpPr>
          <p:nvPr>
            <p:ph idx="1"/>
          </p:nvPr>
        </p:nvSpPr>
        <p:spPr/>
        <p:txBody>
          <a:bodyPr>
            <a:normAutofit/>
          </a:bodyPr>
          <a:lstStyle/>
          <a:p>
            <a:r>
              <a:rPr lang="en-US"/>
              <a:t>Structure</a:t>
            </a:r>
          </a:p>
          <a:p>
            <a:pPr lvl="1"/>
            <a:r>
              <a:rPr lang="en-US"/>
              <a:t>1 meeting per month to discuss 1 MCO</a:t>
            </a:r>
          </a:p>
          <a:p>
            <a:pPr lvl="1"/>
            <a:r>
              <a:rPr lang="en-US"/>
              <a:t>Results in discussing each MCO twice per year</a:t>
            </a:r>
          </a:p>
          <a:p>
            <a:pPr lvl="1"/>
            <a:r>
              <a:rPr lang="en-US"/>
              <a:t>After each full round, we evaluate and tweak our process based on feedback from participants</a:t>
            </a:r>
          </a:p>
          <a:p>
            <a:pPr lvl="1"/>
            <a:r>
              <a:rPr lang="en-US"/>
              <a:t>Represents 12 to 14 different operational and programmatic areas within the agency</a:t>
            </a:r>
          </a:p>
          <a:p>
            <a:pPr lvl="1"/>
            <a:r>
              <a:rPr lang="en-US"/>
              <a:t>Each area presents recent findings in a concise 8 to 10 minutes concluding with strengths and areas for improvement</a:t>
            </a:r>
          </a:p>
        </p:txBody>
      </p:sp>
    </p:spTree>
    <p:extLst>
      <p:ext uri="{BB962C8B-B14F-4D97-AF65-F5344CB8AC3E}">
        <p14:creationId xmlns:p14="http://schemas.microsoft.com/office/powerpoint/2010/main" val="2555370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FB0A-2F19-2497-FF6C-5733FDF1FB87}"/>
              </a:ext>
            </a:extLst>
          </p:cNvPr>
          <p:cNvSpPr>
            <a:spLocks noGrp="1"/>
          </p:cNvSpPr>
          <p:nvPr>
            <p:ph type="title"/>
          </p:nvPr>
        </p:nvSpPr>
        <p:spPr/>
        <p:txBody>
          <a:bodyPr/>
          <a:lstStyle/>
          <a:p>
            <a:r>
              <a:rPr lang="en-US"/>
              <a:t>360 Managed Care Performance Review</a:t>
            </a:r>
          </a:p>
        </p:txBody>
      </p:sp>
      <p:sp>
        <p:nvSpPr>
          <p:cNvPr id="3" name="Content Placeholder 2">
            <a:extLst>
              <a:ext uri="{FF2B5EF4-FFF2-40B4-BE49-F238E27FC236}">
                <a16:creationId xmlns:a16="http://schemas.microsoft.com/office/drawing/2014/main" id="{8CEA76CD-D363-56FE-6121-4FB31967C756}"/>
              </a:ext>
            </a:extLst>
          </p:cNvPr>
          <p:cNvSpPr>
            <a:spLocks noGrp="1"/>
          </p:cNvSpPr>
          <p:nvPr>
            <p:ph idx="1"/>
          </p:nvPr>
        </p:nvSpPr>
        <p:spPr/>
        <p:txBody>
          <a:bodyPr/>
          <a:lstStyle/>
          <a:p>
            <a:r>
              <a:rPr lang="en-US"/>
              <a:t>Process</a:t>
            </a:r>
          </a:p>
          <a:p>
            <a:pPr lvl="1"/>
            <a:r>
              <a:rPr lang="en-US"/>
              <a:t>At conclusion of the meeting, a full comprehensive report is drafted and shared with the MCO </a:t>
            </a:r>
          </a:p>
          <a:p>
            <a:pPr lvl="1"/>
            <a:r>
              <a:rPr lang="en-US"/>
              <a:t>Meeting is held with MCO and Agency Leadership to review findings and respond to any questions</a:t>
            </a:r>
          </a:p>
          <a:p>
            <a:pPr lvl="1"/>
            <a:r>
              <a:rPr lang="en-US"/>
              <a:t>MCOs are provided the discretion to respond as they see fit – from acknowledgement to a fully tracked corrective action</a:t>
            </a:r>
          </a:p>
          <a:p>
            <a:endParaRPr lang="en-US"/>
          </a:p>
        </p:txBody>
      </p:sp>
    </p:spTree>
    <p:extLst>
      <p:ext uri="{BB962C8B-B14F-4D97-AF65-F5344CB8AC3E}">
        <p14:creationId xmlns:p14="http://schemas.microsoft.com/office/powerpoint/2010/main" val="4166828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CB487-9448-DB3A-AAD1-961ADE06CA7A}"/>
              </a:ext>
            </a:extLst>
          </p:cNvPr>
          <p:cNvSpPr>
            <a:spLocks noGrp="1"/>
          </p:cNvSpPr>
          <p:nvPr>
            <p:ph type="title"/>
          </p:nvPr>
        </p:nvSpPr>
        <p:spPr>
          <a:xfrm>
            <a:off x="117226" y="223723"/>
            <a:ext cx="11297652" cy="959583"/>
          </a:xfrm>
        </p:spPr>
        <p:txBody>
          <a:bodyPr>
            <a:normAutofit fontScale="90000"/>
          </a:bodyPr>
          <a:lstStyle/>
          <a:p>
            <a:br>
              <a:rPr lang="en-US" sz="4000"/>
            </a:br>
            <a:r>
              <a:rPr lang="en-US" sz="4000"/>
              <a:t>Division of Managed Care Compliance and Monitoring</a:t>
            </a:r>
            <a:br>
              <a:rPr lang="en-US"/>
            </a:br>
            <a:endParaRPr lang="en-US"/>
          </a:p>
        </p:txBody>
      </p:sp>
      <p:sp>
        <p:nvSpPr>
          <p:cNvPr id="3" name="Content Placeholder 2">
            <a:extLst>
              <a:ext uri="{FF2B5EF4-FFF2-40B4-BE49-F238E27FC236}">
                <a16:creationId xmlns:a16="http://schemas.microsoft.com/office/drawing/2014/main" id="{192D43E9-5E83-4FBB-E71F-3FC93564CA4E}"/>
              </a:ext>
            </a:extLst>
          </p:cNvPr>
          <p:cNvSpPr>
            <a:spLocks noGrp="1"/>
          </p:cNvSpPr>
          <p:nvPr>
            <p:ph idx="1"/>
          </p:nvPr>
        </p:nvSpPr>
        <p:spPr/>
        <p:txBody>
          <a:bodyPr>
            <a:normAutofit/>
          </a:bodyPr>
          <a:lstStyle/>
          <a:p>
            <a:r>
              <a:rPr lang="en-US"/>
              <a:t>Background</a:t>
            </a:r>
          </a:p>
          <a:p>
            <a:pPr lvl="1"/>
            <a:r>
              <a:rPr lang="en-US"/>
              <a:t>Historically, managed care was overseen by two separate divisions within the agency, with each division having its own compliance unit.</a:t>
            </a:r>
          </a:p>
          <a:p>
            <a:pPr lvl="1"/>
            <a:r>
              <a:rPr lang="en-US"/>
              <a:t>Each compliance unit had different processes and structures for monitoring, addressing, issuing and tracking compliance action</a:t>
            </a:r>
          </a:p>
          <a:p>
            <a:r>
              <a:rPr lang="en-US"/>
              <a:t>Structure and Process</a:t>
            </a:r>
          </a:p>
          <a:p>
            <a:pPr lvl="1"/>
            <a:r>
              <a:rPr lang="en-US"/>
              <a:t>Compliance staff from each division along with an additional FTE created a new Office of Managed Care Compliance and Monitoring that reports directly to Deputy of Administration</a:t>
            </a:r>
          </a:p>
          <a:p>
            <a:pPr lvl="1"/>
            <a:r>
              <a:rPr lang="en-US"/>
              <a:t>New office took the most effective structures and processes from each division to create the new compliance office structure</a:t>
            </a:r>
          </a:p>
          <a:p>
            <a:endParaRPr lang="en-US"/>
          </a:p>
        </p:txBody>
      </p:sp>
    </p:spTree>
    <p:extLst>
      <p:ext uri="{BB962C8B-B14F-4D97-AF65-F5344CB8AC3E}">
        <p14:creationId xmlns:p14="http://schemas.microsoft.com/office/powerpoint/2010/main" val="2504810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B0B00-1620-F00A-ED52-1C3CB26FACD4}"/>
              </a:ext>
            </a:extLst>
          </p:cNvPr>
          <p:cNvSpPr>
            <a:spLocks noGrp="1"/>
          </p:cNvSpPr>
          <p:nvPr>
            <p:ph type="title"/>
          </p:nvPr>
        </p:nvSpPr>
        <p:spPr/>
        <p:txBody>
          <a:bodyPr/>
          <a:lstStyle/>
          <a:p>
            <a:r>
              <a:rPr lang="en-US"/>
              <a:t>Division of Managed Care Compliance and Monitoring</a:t>
            </a:r>
          </a:p>
        </p:txBody>
      </p:sp>
      <p:sp>
        <p:nvSpPr>
          <p:cNvPr id="3" name="Content Placeholder 2">
            <a:extLst>
              <a:ext uri="{FF2B5EF4-FFF2-40B4-BE49-F238E27FC236}">
                <a16:creationId xmlns:a16="http://schemas.microsoft.com/office/drawing/2014/main" id="{0E327C65-290D-123B-827B-2FD4B5B6326B}"/>
              </a:ext>
            </a:extLst>
          </p:cNvPr>
          <p:cNvSpPr>
            <a:spLocks noGrp="1"/>
          </p:cNvSpPr>
          <p:nvPr>
            <p:ph idx="1"/>
          </p:nvPr>
        </p:nvSpPr>
        <p:spPr/>
        <p:txBody>
          <a:bodyPr>
            <a:normAutofit fontScale="92500"/>
          </a:bodyPr>
          <a:lstStyle/>
          <a:p>
            <a:r>
              <a:rPr lang="en-US"/>
              <a:t>Highlights </a:t>
            </a:r>
          </a:p>
          <a:p>
            <a:pPr lvl="1"/>
            <a:r>
              <a:rPr lang="en-US"/>
              <a:t>Maintaining the referral-based compliance action format</a:t>
            </a:r>
          </a:p>
          <a:p>
            <a:pPr lvl="1"/>
            <a:r>
              <a:rPr lang="en-US"/>
              <a:t>SMEs from across the agency who are involved in monitoring managed care activities submit compliance referrals</a:t>
            </a:r>
          </a:p>
          <a:p>
            <a:pPr lvl="1"/>
            <a:r>
              <a:rPr lang="en-US"/>
              <a:t>Office of Compliance continued to use the escalation format for compliance from notices of non-compliance through corrective actions, sanctions and liquated damages</a:t>
            </a:r>
          </a:p>
          <a:p>
            <a:pPr lvl="1"/>
            <a:r>
              <a:rPr lang="en-US"/>
              <a:t>Office of Compliance hosts monthly meeting on all referrals to review and vote on the agreed upon compliance action to be taken</a:t>
            </a:r>
          </a:p>
          <a:p>
            <a:pPr lvl="1"/>
            <a:r>
              <a:rPr lang="en-US"/>
              <a:t>Office of Compliance monitors MCO activities to resolution</a:t>
            </a:r>
          </a:p>
          <a:p>
            <a:r>
              <a:rPr lang="en-US"/>
              <a:t>Early findings </a:t>
            </a:r>
          </a:p>
          <a:p>
            <a:pPr lvl="1"/>
            <a:r>
              <a:rPr lang="en-US"/>
              <a:t>Direct access to executive level management and transparency in compliance actions taken for awareness and reallocation of workload to focus on monitoring corrective action</a:t>
            </a:r>
          </a:p>
          <a:p>
            <a:endParaRPr lang="en-US"/>
          </a:p>
        </p:txBody>
      </p:sp>
    </p:spTree>
    <p:extLst>
      <p:ext uri="{BB962C8B-B14F-4D97-AF65-F5344CB8AC3E}">
        <p14:creationId xmlns:p14="http://schemas.microsoft.com/office/powerpoint/2010/main" val="2173367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1844E1-9145-8944-855D-8D51C72D276D}"/>
              </a:ext>
            </a:extLst>
          </p:cNvPr>
          <p:cNvSpPr>
            <a:spLocks noGrp="1"/>
          </p:cNvSpPr>
          <p:nvPr>
            <p:ph type="title"/>
          </p:nvPr>
        </p:nvSpPr>
        <p:spPr>
          <a:xfrm>
            <a:off x="1036085" y="1820904"/>
            <a:ext cx="9891229" cy="2987591"/>
          </a:xfrm>
        </p:spPr>
        <p:txBody>
          <a:bodyPr>
            <a:noAutofit/>
          </a:bodyPr>
          <a:lstStyle/>
          <a:p>
            <a:pPr algn="ctr"/>
            <a:r>
              <a:rPr lang="en-US" sz="6600">
                <a:latin typeface="Arial Black"/>
              </a:rPr>
              <a:t>Questions?</a:t>
            </a:r>
            <a:br>
              <a:rPr lang="en-US" sz="7200">
                <a:latin typeface="Arial Black"/>
              </a:rPr>
            </a:br>
            <a:r>
              <a:rPr lang="en-US" sz="4800">
                <a:latin typeface="Arial Black"/>
              </a:rPr>
              <a:t>Submit in the Q&amp;A box at the</a:t>
            </a:r>
            <a:br>
              <a:rPr lang="en-US" sz="4800">
                <a:latin typeface="Arial Black"/>
              </a:rPr>
            </a:br>
            <a:r>
              <a:rPr lang="en-US" sz="4800">
                <a:latin typeface="Arial Black"/>
              </a:rPr>
              <a:t>bottom of your screen.</a:t>
            </a:r>
            <a:endParaRPr lang="en-US" sz="4800"/>
          </a:p>
        </p:txBody>
      </p:sp>
    </p:spTree>
    <p:extLst>
      <p:ext uri="{BB962C8B-B14F-4D97-AF65-F5344CB8AC3E}">
        <p14:creationId xmlns:p14="http://schemas.microsoft.com/office/powerpoint/2010/main" val="3751446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C185C-A5F2-9944-B2B1-0C906727A27B}"/>
              </a:ext>
            </a:extLst>
          </p:cNvPr>
          <p:cNvSpPr>
            <a:spLocks noGrp="1"/>
          </p:cNvSpPr>
          <p:nvPr>
            <p:ph type="title"/>
          </p:nvPr>
        </p:nvSpPr>
        <p:spPr>
          <a:xfrm>
            <a:off x="469764" y="1848724"/>
            <a:ext cx="10693205" cy="1496325"/>
          </a:xfrm>
        </p:spPr>
        <p:txBody>
          <a:bodyPr>
            <a:normAutofit fontScale="90000"/>
          </a:bodyPr>
          <a:lstStyle/>
          <a:p>
            <a:r>
              <a:rPr lang="en-US">
                <a:latin typeface="Arial Black"/>
              </a:rPr>
              <a:t>Thank you!</a:t>
            </a:r>
            <a:br>
              <a:rPr lang="en-US"/>
            </a:br>
            <a:endParaRPr lang="en-US"/>
          </a:p>
        </p:txBody>
      </p:sp>
    </p:spTree>
    <p:extLst>
      <p:ext uri="{BB962C8B-B14F-4D97-AF65-F5344CB8AC3E}">
        <p14:creationId xmlns:p14="http://schemas.microsoft.com/office/powerpoint/2010/main" val="1595796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98CCE-9B46-1AD6-8CE5-434478BCE2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61945C-2264-6C06-067E-3A31B42C8261}"/>
              </a:ext>
            </a:extLst>
          </p:cNvPr>
          <p:cNvSpPr>
            <a:spLocks noGrp="1"/>
          </p:cNvSpPr>
          <p:nvPr>
            <p:ph type="title"/>
          </p:nvPr>
        </p:nvSpPr>
        <p:spPr/>
        <p:txBody>
          <a:bodyPr/>
          <a:lstStyle/>
          <a:p>
            <a:r>
              <a:rPr lang="en-US">
                <a:latin typeface="Arial Black"/>
              </a:rPr>
              <a:t>Speakers &amp; Agenda</a:t>
            </a:r>
            <a:endParaRPr lang="en-US"/>
          </a:p>
        </p:txBody>
      </p:sp>
      <p:sp>
        <p:nvSpPr>
          <p:cNvPr id="10" name="Slide Number Placeholder 9">
            <a:extLst>
              <a:ext uri="{FF2B5EF4-FFF2-40B4-BE49-F238E27FC236}">
                <a16:creationId xmlns:a16="http://schemas.microsoft.com/office/drawing/2014/main" id="{C88B8A12-F2CC-B082-00C1-3295A0226B25}"/>
              </a:ext>
            </a:extLst>
          </p:cNvPr>
          <p:cNvSpPr>
            <a:spLocks noGrp="1"/>
          </p:cNvSpPr>
          <p:nvPr>
            <p:ph type="sldNum" sz="quarter" idx="12"/>
          </p:nvPr>
        </p:nvSpPr>
        <p:spPr/>
        <p:txBody>
          <a:bodyPr/>
          <a:lstStyle/>
          <a:p>
            <a:fld id="{ACB29EB7-82B4-5341-B0E4-1AC3B5901151}" type="slidenum">
              <a:rPr lang="en-US" smtClean="0"/>
              <a:pPr/>
              <a:t>3</a:t>
            </a:fld>
            <a:endParaRPr lang="en-US"/>
          </a:p>
        </p:txBody>
      </p:sp>
      <p:sp>
        <p:nvSpPr>
          <p:cNvPr id="5" name="Content Placeholder 4">
            <a:extLst>
              <a:ext uri="{FF2B5EF4-FFF2-40B4-BE49-F238E27FC236}">
                <a16:creationId xmlns:a16="http://schemas.microsoft.com/office/drawing/2014/main" id="{E72D01E7-BFB3-70F8-2FC9-5535D4ED48F0}"/>
              </a:ext>
            </a:extLst>
          </p:cNvPr>
          <p:cNvSpPr>
            <a:spLocks noGrp="1"/>
          </p:cNvSpPr>
          <p:nvPr>
            <p:ph idx="1"/>
          </p:nvPr>
        </p:nvSpPr>
        <p:spPr>
          <a:xfrm>
            <a:off x="467090" y="1617785"/>
            <a:ext cx="10951187" cy="4992601"/>
          </a:xfrm>
          <a:solidFill>
            <a:schemeClr val="bg1"/>
          </a:solidFill>
        </p:spPr>
        <p:txBody>
          <a:bodyPr/>
          <a:lstStyle/>
          <a:p>
            <a:pPr algn="l" fontAlgn="base">
              <a:buFont typeface="Arial" panose="020B0604020202020204" pitchFamily="34" charset="0"/>
              <a:buChar char="•"/>
            </a:pPr>
            <a:r>
              <a:rPr lang="en-US" sz="1800" b="1" i="0">
                <a:solidFill>
                  <a:srgbClr val="000000"/>
                </a:solidFill>
                <a:effectLst/>
              </a:rPr>
              <a:t>Welcome and Introductory Remarks</a:t>
            </a:r>
          </a:p>
          <a:p>
            <a:pPr lvl="1" fontAlgn="base"/>
            <a:r>
              <a:rPr lang="en-US" sz="1600" b="1" i="1">
                <a:solidFill>
                  <a:srgbClr val="000000"/>
                </a:solidFill>
              </a:rPr>
              <a:t>Wendy Fox-Grage</a:t>
            </a:r>
            <a:r>
              <a:rPr lang="en-US" sz="1600" i="1">
                <a:solidFill>
                  <a:srgbClr val="000000"/>
                </a:solidFill>
              </a:rPr>
              <a:t>,</a:t>
            </a:r>
            <a:r>
              <a:rPr lang="en-US" sz="1600" b="1" i="1">
                <a:solidFill>
                  <a:srgbClr val="000000"/>
                </a:solidFill>
              </a:rPr>
              <a:t> </a:t>
            </a:r>
            <a:r>
              <a:rPr lang="en-US" sz="1600" i="1">
                <a:solidFill>
                  <a:srgbClr val="000000"/>
                </a:solidFill>
                <a:effectLst/>
              </a:rPr>
              <a:t>Senior Director, National Academ</a:t>
            </a:r>
            <a:r>
              <a:rPr lang="en-US" sz="1600" i="1">
                <a:solidFill>
                  <a:srgbClr val="000000"/>
                </a:solidFill>
              </a:rPr>
              <a:t>y for State Health Policy (NASHP)</a:t>
            </a:r>
            <a:endParaRPr lang="en-US" sz="1600" i="1">
              <a:solidFill>
                <a:srgbClr val="000000"/>
              </a:solidFill>
              <a:effectLst/>
            </a:endParaRPr>
          </a:p>
          <a:p>
            <a:pPr fontAlgn="base"/>
            <a:r>
              <a:rPr lang="en-US" sz="1800" b="1"/>
              <a:t>Overview of MLTSS Innovations</a:t>
            </a:r>
            <a:endParaRPr lang="en-US" sz="1800"/>
          </a:p>
          <a:p>
            <a:pPr lvl="1" fontAlgn="base"/>
            <a:r>
              <a:rPr lang="en-US" sz="1600" b="1" i="1"/>
              <a:t>Sarah Barth</a:t>
            </a:r>
            <a:r>
              <a:rPr lang="en-US" sz="1600" i="1"/>
              <a:t>, Consultant and Subject Matter Expert </a:t>
            </a:r>
          </a:p>
          <a:p>
            <a:pPr defTabSz="905256">
              <a:spcBef>
                <a:spcPts val="990"/>
              </a:spcBef>
            </a:pPr>
            <a:r>
              <a:rPr lang="en-US" sz="1800" b="1"/>
              <a:t>State Spotlight #1: Texas</a:t>
            </a:r>
          </a:p>
          <a:p>
            <a:pPr lvl="1" defTabSz="905256">
              <a:spcBef>
                <a:spcPts val="990"/>
              </a:spcBef>
            </a:pPr>
            <a:r>
              <a:rPr lang="en-US" sz="1600" b="1" i="1"/>
              <a:t>Jimmy Blanton</a:t>
            </a:r>
            <a:r>
              <a:rPr lang="en-US" sz="1600" i="1"/>
              <a:t>, Deputy Director, Quality and Program Improvement, Medicaid and CHIP Services, Texas Health and Human Services</a:t>
            </a:r>
            <a:endParaRPr lang="en-US" sz="1800"/>
          </a:p>
          <a:p>
            <a:pPr defTabSz="905256">
              <a:spcBef>
                <a:spcPts val="990"/>
              </a:spcBef>
            </a:pPr>
            <a:r>
              <a:rPr lang="en-US" sz="1800" b="1">
                <a:solidFill>
                  <a:schemeClr val="dk1"/>
                </a:solidFill>
                <a:sym typeface="Calibri"/>
              </a:rPr>
              <a:t>State Spotlight #2: Virginia</a:t>
            </a:r>
          </a:p>
          <a:p>
            <a:pPr lvl="1" fontAlgn="base"/>
            <a:r>
              <a:rPr lang="en-US" sz="1600" b="1" i="1"/>
              <a:t>Jason Rachel</a:t>
            </a:r>
            <a:r>
              <a:rPr lang="en-US" sz="1600" i="1"/>
              <a:t>, Director, Division of Integrated Care, Virginia Department of Medical Assistance Services</a:t>
            </a:r>
          </a:p>
          <a:p>
            <a:pPr lvl="1" fontAlgn="base"/>
            <a:r>
              <a:rPr lang="en-US" sz="1600" b="1" i="1"/>
              <a:t>Jeannette Abelson</a:t>
            </a:r>
            <a:r>
              <a:rPr lang="en-US" sz="1600" i="1"/>
              <a:t>, Manager, Care Management Unit, Virginia Department of Medical Assistance Services</a:t>
            </a:r>
            <a:endParaRPr lang="en-US" sz="1800" b="1">
              <a:solidFill>
                <a:schemeClr val="dk1"/>
              </a:solidFill>
              <a:sym typeface="Calibri"/>
            </a:endParaRPr>
          </a:p>
          <a:p>
            <a:pPr defTabSz="905256">
              <a:spcBef>
                <a:spcPts val="990"/>
              </a:spcBef>
            </a:pPr>
            <a:r>
              <a:rPr lang="en-US" sz="1800" b="1">
                <a:solidFill>
                  <a:schemeClr val="dk1"/>
                </a:solidFill>
                <a:sym typeface="Calibri"/>
              </a:rPr>
              <a:t>Facilitated Q&amp;A</a:t>
            </a:r>
            <a:endParaRPr lang="en-US" sz="1400" kern="1200">
              <a:solidFill>
                <a:schemeClr val="dk1"/>
              </a:solidFill>
              <a:latin typeface="+mn-lt"/>
              <a:ea typeface="+mn-ea"/>
              <a:cs typeface="Poppins" panose="00000500000000000000" pitchFamily="2" charset="0"/>
              <a:sym typeface="Calibri"/>
            </a:endParaRPr>
          </a:p>
          <a:p>
            <a:pPr lvl="1" defTabSz="905256">
              <a:spcBef>
                <a:spcPts val="990"/>
              </a:spcBef>
            </a:pPr>
            <a:endParaRPr lang="en-US" sz="1800" kern="1200">
              <a:solidFill>
                <a:schemeClr val="tx1"/>
              </a:solidFill>
              <a:latin typeface="+mn-lt"/>
              <a:ea typeface="+mn-ea"/>
              <a:cs typeface="+mn-cs"/>
            </a:endParaRPr>
          </a:p>
          <a:p>
            <a:pPr lvl="1">
              <a:buFont typeface="Arial"/>
              <a:buChar char="•"/>
            </a:pPr>
            <a:endParaRPr lang="en-US" sz="1800" i="1">
              <a:latin typeface="Arial"/>
              <a:cs typeface="Arial"/>
            </a:endParaRPr>
          </a:p>
          <a:p>
            <a:endParaRPr lang="en-US"/>
          </a:p>
        </p:txBody>
      </p:sp>
    </p:spTree>
    <p:extLst>
      <p:ext uri="{BB962C8B-B14F-4D97-AF65-F5344CB8AC3E}">
        <p14:creationId xmlns:p14="http://schemas.microsoft.com/office/powerpoint/2010/main" val="1340169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EFADD-8064-0C1F-EB73-E86EB82CAB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D8D15D-93CA-96CA-AA65-F1934581E040}"/>
              </a:ext>
            </a:extLst>
          </p:cNvPr>
          <p:cNvSpPr>
            <a:spLocks noGrp="1"/>
          </p:cNvSpPr>
          <p:nvPr>
            <p:ph type="title"/>
          </p:nvPr>
        </p:nvSpPr>
        <p:spPr/>
        <p:txBody>
          <a:bodyPr/>
          <a:lstStyle/>
          <a:p>
            <a:r>
              <a:rPr lang="en-US">
                <a:latin typeface="Arial Black"/>
              </a:rPr>
              <a:t>Webinar Logistics</a:t>
            </a:r>
            <a:endParaRPr lang="en-US"/>
          </a:p>
        </p:txBody>
      </p:sp>
      <p:sp>
        <p:nvSpPr>
          <p:cNvPr id="3" name="Content Placeholder 2">
            <a:extLst>
              <a:ext uri="{FF2B5EF4-FFF2-40B4-BE49-F238E27FC236}">
                <a16:creationId xmlns:a16="http://schemas.microsoft.com/office/drawing/2014/main" id="{316AAC0E-0EA9-632D-F111-AE5FDD78A4C7}"/>
              </a:ext>
            </a:extLst>
          </p:cNvPr>
          <p:cNvSpPr>
            <a:spLocks noGrp="1"/>
          </p:cNvSpPr>
          <p:nvPr>
            <p:ph idx="1"/>
          </p:nvPr>
        </p:nvSpPr>
        <p:spPr>
          <a:xfrm>
            <a:off x="301326" y="1848532"/>
            <a:ext cx="9142556" cy="3825064"/>
          </a:xfrm>
        </p:spPr>
        <p:txBody>
          <a:bodyPr vert="horz" lIns="91440" tIns="45720" rIns="91440" bIns="45720" rtlCol="0" anchor="t">
            <a:noAutofit/>
          </a:bodyPr>
          <a:lstStyle/>
          <a:p>
            <a:r>
              <a:rPr lang="en-US" sz="2600" dirty="0">
                <a:latin typeface="Arial"/>
                <a:cs typeface="Arial"/>
              </a:rPr>
              <a:t>Use the Q&amp;A function at the bottom of your screen to enter your questions and comments throughout the presentations</a:t>
            </a:r>
            <a:endParaRPr lang="en-US" sz="2600" dirty="0"/>
          </a:p>
          <a:p>
            <a:r>
              <a:rPr lang="en-US" sz="2600" dirty="0">
                <a:latin typeface="Arial"/>
                <a:cs typeface="Arial"/>
              </a:rPr>
              <a:t>We will address questions and comments at the end </a:t>
            </a:r>
          </a:p>
          <a:p>
            <a:r>
              <a:rPr lang="en-US" sz="2600" dirty="0">
                <a:latin typeface="Arial"/>
                <a:cs typeface="Arial"/>
              </a:rPr>
              <a:t>The close captioning button is located at the bottom of your screen</a:t>
            </a:r>
          </a:p>
          <a:p>
            <a:r>
              <a:rPr lang="en-US" sz="2600" dirty="0">
                <a:latin typeface="Arial"/>
                <a:cs typeface="Arial"/>
              </a:rPr>
              <a:t>The slides and webinar recording will be posted after the webinar on the NASHP website and sent out to all webinar registrants</a:t>
            </a:r>
          </a:p>
          <a:p>
            <a:endParaRPr lang="en-US" sz="2600" dirty="0">
              <a:latin typeface="Arial"/>
              <a:cs typeface="Arial"/>
            </a:endParaRPr>
          </a:p>
        </p:txBody>
      </p:sp>
      <p:sp>
        <p:nvSpPr>
          <p:cNvPr id="10" name="Slide Number Placeholder 9">
            <a:extLst>
              <a:ext uri="{FF2B5EF4-FFF2-40B4-BE49-F238E27FC236}">
                <a16:creationId xmlns:a16="http://schemas.microsoft.com/office/drawing/2014/main" id="{927DFB1B-E021-03D4-3A51-ED498D9766E7}"/>
              </a:ext>
            </a:extLst>
          </p:cNvPr>
          <p:cNvSpPr>
            <a:spLocks noGrp="1"/>
          </p:cNvSpPr>
          <p:nvPr>
            <p:ph type="sldNum" sz="quarter" idx="12"/>
          </p:nvPr>
        </p:nvSpPr>
        <p:spPr/>
        <p:txBody>
          <a:bodyPr/>
          <a:lstStyle/>
          <a:p>
            <a:fld id="{ACB29EB7-82B4-5341-B0E4-1AC3B5901151}" type="slidenum">
              <a:rPr lang="en-US" smtClean="0"/>
              <a:pPr/>
              <a:t>4</a:t>
            </a:fld>
            <a:endParaRPr lang="en-US"/>
          </a:p>
        </p:txBody>
      </p:sp>
      <p:pic>
        <p:nvPicPr>
          <p:cNvPr id="4" name="Picture 4" descr="Icon&#10;&#10;Description automatically generated">
            <a:extLst>
              <a:ext uri="{FF2B5EF4-FFF2-40B4-BE49-F238E27FC236}">
                <a16:creationId xmlns:a16="http://schemas.microsoft.com/office/drawing/2014/main" id="{9F6DC50D-3827-801F-B361-0E1C5D664844}"/>
              </a:ext>
            </a:extLst>
          </p:cNvPr>
          <p:cNvPicPr>
            <a:picLocks noChangeAspect="1"/>
          </p:cNvPicPr>
          <p:nvPr/>
        </p:nvPicPr>
        <p:blipFill>
          <a:blip r:embed="rId3"/>
          <a:stretch>
            <a:fillRect/>
          </a:stretch>
        </p:blipFill>
        <p:spPr>
          <a:xfrm>
            <a:off x="9949994" y="2567860"/>
            <a:ext cx="1504775" cy="1511766"/>
          </a:xfrm>
          <a:prstGeom prst="rect">
            <a:avLst/>
          </a:prstGeom>
        </p:spPr>
      </p:pic>
      <p:sp>
        <p:nvSpPr>
          <p:cNvPr id="11" name="TextBox 10">
            <a:extLst>
              <a:ext uri="{FF2B5EF4-FFF2-40B4-BE49-F238E27FC236}">
                <a16:creationId xmlns:a16="http://schemas.microsoft.com/office/drawing/2014/main" id="{6197228A-AB33-ECCD-74C1-8914383BC68F}"/>
              </a:ext>
            </a:extLst>
          </p:cNvPr>
          <p:cNvSpPr txBox="1"/>
          <p:nvPr/>
        </p:nvSpPr>
        <p:spPr>
          <a:xfrm>
            <a:off x="3984770" y="3257725"/>
            <a:ext cx="1775669" cy="10066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288262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D00DF1-1E4A-37E2-82F2-4F74C1C379DD}"/>
              </a:ext>
            </a:extLst>
          </p:cNvPr>
          <p:cNvSpPr>
            <a:spLocks noGrp="1"/>
          </p:cNvSpPr>
          <p:nvPr>
            <p:ph type="ctrTitle"/>
          </p:nvPr>
        </p:nvSpPr>
        <p:spPr>
          <a:xfrm>
            <a:off x="739166" y="2141219"/>
            <a:ext cx="8059145" cy="2575562"/>
          </a:xfrm>
        </p:spPr>
        <p:txBody>
          <a:bodyPr/>
          <a:lstStyle/>
          <a:p>
            <a:r>
              <a:rPr lang="en-US">
                <a:solidFill>
                  <a:srgbClr val="002060"/>
                </a:solidFill>
                <a:latin typeface="Georgia"/>
              </a:rPr>
              <a:t>MLTSS Strategies and Innovations –NASHP Paper and Conversations</a:t>
            </a:r>
            <a:br>
              <a:rPr lang="en-US"/>
            </a:br>
            <a:endParaRPr lang="en-US"/>
          </a:p>
        </p:txBody>
      </p:sp>
      <p:sp>
        <p:nvSpPr>
          <p:cNvPr id="2" name="Slide Number Placeholder 1">
            <a:extLst>
              <a:ext uri="{FF2B5EF4-FFF2-40B4-BE49-F238E27FC236}">
                <a16:creationId xmlns:a16="http://schemas.microsoft.com/office/drawing/2014/main" id="{C1872710-5B56-B5E7-EE32-89510F3530F7}"/>
              </a:ext>
            </a:extLst>
          </p:cNvPr>
          <p:cNvSpPr>
            <a:spLocks noGrp="1"/>
          </p:cNvSpPr>
          <p:nvPr>
            <p:ph type="sldNum" sz="quarter" idx="4294967295"/>
          </p:nvPr>
        </p:nvSpPr>
        <p:spPr>
          <a:xfrm>
            <a:off x="0" y="0"/>
            <a:ext cx="0" cy="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4F71"/>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4F71"/>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346983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32957B-BDEF-42A3-9385-EBE684A3C0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A5EEED-C7C9-4C7B-8D20-D1B182A18EAB}" type="slidenum">
              <a:rPr kumimoji="0" lang="en-US" sz="1200" b="0" i="0" u="none" strike="noStrike" kern="1200" cap="none" spc="0" normalizeH="0" baseline="0" noProof="0" smtClean="0">
                <a:ln>
                  <a:noFill/>
                </a:ln>
                <a:solidFill>
                  <a:srgbClr val="616365">
                    <a:lumMod val="75000"/>
                  </a:srgb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616365">
                  <a:lumMod val="75000"/>
                </a:srgbClr>
              </a:solidFill>
              <a:effectLst/>
              <a:uLnTx/>
              <a:uFillTx/>
              <a:latin typeface="Calibri" panose="020F0502020204030204" pitchFamily="34" charset="0"/>
              <a:ea typeface="+mn-ea"/>
              <a:cs typeface="+mn-cs"/>
            </a:endParaRPr>
          </a:p>
        </p:txBody>
      </p:sp>
      <p:sp>
        <p:nvSpPr>
          <p:cNvPr id="5" name="Title 4">
            <a:extLst>
              <a:ext uri="{FF2B5EF4-FFF2-40B4-BE49-F238E27FC236}">
                <a16:creationId xmlns:a16="http://schemas.microsoft.com/office/drawing/2014/main" id="{367A2C8B-CE45-4E51-8DD6-87EBFFC874B4}"/>
              </a:ext>
            </a:extLst>
          </p:cNvPr>
          <p:cNvSpPr>
            <a:spLocks noGrp="1"/>
          </p:cNvSpPr>
          <p:nvPr>
            <p:ph type="title"/>
          </p:nvPr>
        </p:nvSpPr>
        <p:spPr>
          <a:xfrm>
            <a:off x="611390" y="202183"/>
            <a:ext cx="11275810" cy="685800"/>
          </a:xfrm>
        </p:spPr>
        <p:txBody>
          <a:bodyPr/>
          <a:lstStyle/>
          <a:p>
            <a:r>
              <a:rPr lang="en-US" sz="2800" b="1">
                <a:solidFill>
                  <a:srgbClr val="002060"/>
                </a:solidFill>
              </a:rPr>
              <a:t>MLTSS Innovation Areas Spotlighted</a:t>
            </a:r>
          </a:p>
        </p:txBody>
      </p:sp>
      <p:sp>
        <p:nvSpPr>
          <p:cNvPr id="8" name="Content Placeholder 7">
            <a:extLst>
              <a:ext uri="{FF2B5EF4-FFF2-40B4-BE49-F238E27FC236}">
                <a16:creationId xmlns:a16="http://schemas.microsoft.com/office/drawing/2014/main" id="{4CF06538-14FF-4065-AB0B-6B454A2FC7C2}"/>
              </a:ext>
            </a:extLst>
          </p:cNvPr>
          <p:cNvSpPr>
            <a:spLocks noGrp="1"/>
          </p:cNvSpPr>
          <p:nvPr>
            <p:ph idx="1"/>
          </p:nvPr>
        </p:nvSpPr>
        <p:spPr>
          <a:xfrm>
            <a:off x="619932" y="1195799"/>
            <a:ext cx="10972800" cy="5097078"/>
          </a:xfrm>
        </p:spPr>
        <p:txBody>
          <a:bodyPr/>
          <a:lstStyle/>
          <a:p>
            <a:pPr marL="285750" lvl="1" indent="-285750">
              <a:spcBef>
                <a:spcPts val="0"/>
              </a:spcBef>
              <a:buClr>
                <a:schemeClr val="accent3">
                  <a:lumMod val="75000"/>
                </a:schemeClr>
              </a:buClr>
            </a:pPr>
            <a:r>
              <a:rPr lang="en-US" sz="1800" b="1"/>
              <a:t>Care Coordination</a:t>
            </a:r>
          </a:p>
          <a:p>
            <a:pPr marL="285750" lvl="1" indent="-285750">
              <a:spcBef>
                <a:spcPts val="0"/>
              </a:spcBef>
              <a:buClr>
                <a:schemeClr val="accent3">
                  <a:lumMod val="75000"/>
                </a:schemeClr>
              </a:buClr>
            </a:pPr>
            <a:endParaRPr lang="en-US" sz="1200" b="1"/>
          </a:p>
          <a:p>
            <a:pPr marL="690563" lvl="2" indent="-233363">
              <a:spcBef>
                <a:spcPts val="0"/>
              </a:spcBef>
              <a:buClr>
                <a:schemeClr val="accent3">
                  <a:lumMod val="75000"/>
                </a:schemeClr>
              </a:buClr>
            </a:pPr>
            <a:r>
              <a:rPr lang="en-US" sz="1600"/>
              <a:t>Reaching and engaging members</a:t>
            </a:r>
          </a:p>
          <a:p>
            <a:pPr marL="690563" lvl="2" indent="-233363">
              <a:spcBef>
                <a:spcPts val="0"/>
              </a:spcBef>
              <a:buClr>
                <a:schemeClr val="accent3">
                  <a:lumMod val="75000"/>
                </a:schemeClr>
              </a:buClr>
            </a:pPr>
            <a:r>
              <a:rPr lang="en-US" sz="1600"/>
              <a:t>Workforce shortages and care coordinator turnover</a:t>
            </a:r>
          </a:p>
          <a:p>
            <a:pPr marL="1428750" lvl="4" indent="-285750">
              <a:spcBef>
                <a:spcPts val="0"/>
              </a:spcBef>
              <a:buClr>
                <a:schemeClr val="accent3">
                  <a:lumMod val="75000"/>
                </a:schemeClr>
              </a:buClr>
            </a:pPr>
            <a:endParaRPr lang="en-US" sz="1200" b="1"/>
          </a:p>
          <a:p>
            <a:pPr marL="285750" lvl="1" indent="-285750">
              <a:spcBef>
                <a:spcPts val="0"/>
              </a:spcBef>
              <a:buClr>
                <a:schemeClr val="accent3">
                  <a:lumMod val="75000"/>
                </a:schemeClr>
              </a:buClr>
            </a:pPr>
            <a:r>
              <a:rPr lang="en-US" sz="1800" b="1"/>
              <a:t>Managed Care Organization Contract Management</a:t>
            </a:r>
          </a:p>
          <a:p>
            <a:pPr marL="285750" lvl="1" indent="-285750">
              <a:spcBef>
                <a:spcPts val="0"/>
              </a:spcBef>
              <a:buClr>
                <a:schemeClr val="accent3">
                  <a:lumMod val="75000"/>
                </a:schemeClr>
              </a:buClr>
            </a:pPr>
            <a:endParaRPr lang="en-US" sz="1200" b="1"/>
          </a:p>
          <a:p>
            <a:pPr marL="685800" lvl="2">
              <a:spcBef>
                <a:spcPts val="0"/>
              </a:spcBef>
              <a:buClr>
                <a:schemeClr val="accent3">
                  <a:lumMod val="75000"/>
                </a:schemeClr>
              </a:buClr>
            </a:pPr>
            <a:r>
              <a:rPr lang="en-US" sz="1600"/>
              <a:t>Prescriptive versus less prescriptive language</a:t>
            </a:r>
          </a:p>
          <a:p>
            <a:pPr marL="685800" lvl="2">
              <a:spcBef>
                <a:spcPts val="0"/>
              </a:spcBef>
              <a:buClr>
                <a:schemeClr val="accent3">
                  <a:lumMod val="75000"/>
                </a:schemeClr>
              </a:buClr>
            </a:pPr>
            <a:r>
              <a:rPr lang="en-US" sz="1600"/>
              <a:t>Readiness review frequency</a:t>
            </a:r>
          </a:p>
          <a:p>
            <a:pPr marL="685800" lvl="2">
              <a:spcBef>
                <a:spcPts val="0"/>
              </a:spcBef>
              <a:buClr>
                <a:schemeClr val="accent3">
                  <a:lumMod val="75000"/>
                </a:schemeClr>
              </a:buClr>
            </a:pPr>
            <a:r>
              <a:rPr lang="en-US" sz="1600"/>
              <a:t>Staff oversight structures</a:t>
            </a:r>
          </a:p>
          <a:p>
            <a:pPr marL="685800" lvl="2">
              <a:spcBef>
                <a:spcPts val="0"/>
              </a:spcBef>
              <a:buClr>
                <a:schemeClr val="accent3">
                  <a:lumMod val="75000"/>
                </a:schemeClr>
              </a:buClr>
            </a:pPr>
            <a:r>
              <a:rPr lang="en-US" sz="1600"/>
              <a:t>Plan accountability approaches and tools</a:t>
            </a:r>
          </a:p>
          <a:p>
            <a:pPr marL="457200" lvl="2" indent="0">
              <a:spcBef>
                <a:spcPts val="0"/>
              </a:spcBef>
              <a:buClr>
                <a:schemeClr val="accent3">
                  <a:lumMod val="75000"/>
                </a:schemeClr>
              </a:buClr>
              <a:buNone/>
            </a:pPr>
            <a:endParaRPr lang="en-US" sz="1200"/>
          </a:p>
          <a:p>
            <a:pPr marL="285750" lvl="1" indent="-285750">
              <a:spcBef>
                <a:spcPts val="0"/>
              </a:spcBef>
              <a:buClr>
                <a:schemeClr val="accent3">
                  <a:lumMod val="75000"/>
                </a:schemeClr>
              </a:buClr>
            </a:pPr>
            <a:r>
              <a:rPr lang="en-US" sz="1800" b="1"/>
              <a:t>Member Engagement</a:t>
            </a:r>
          </a:p>
          <a:p>
            <a:pPr marL="514350" lvl="2" indent="-285750">
              <a:spcBef>
                <a:spcPts val="0"/>
              </a:spcBef>
              <a:buClr>
                <a:schemeClr val="accent3">
                  <a:lumMod val="75000"/>
                </a:schemeClr>
              </a:buClr>
            </a:pPr>
            <a:endParaRPr lang="en-US" sz="600" b="1"/>
          </a:p>
          <a:p>
            <a:pPr marL="685800" lvl="2">
              <a:spcBef>
                <a:spcPts val="0"/>
              </a:spcBef>
              <a:buClr>
                <a:schemeClr val="accent3">
                  <a:lumMod val="75000"/>
                </a:schemeClr>
              </a:buClr>
            </a:pPr>
            <a:r>
              <a:rPr lang="en-US" sz="1600"/>
              <a:t>Identify and partner with community and other “champions”</a:t>
            </a:r>
          </a:p>
          <a:p>
            <a:pPr marL="685800" lvl="2">
              <a:spcBef>
                <a:spcPts val="0"/>
              </a:spcBef>
              <a:buClr>
                <a:schemeClr val="accent3">
                  <a:lumMod val="75000"/>
                </a:schemeClr>
              </a:buClr>
            </a:pPr>
            <a:r>
              <a:rPr lang="en-US" sz="1600"/>
              <a:t>Meet people where they are</a:t>
            </a:r>
          </a:p>
          <a:p>
            <a:pPr marL="685800" lvl="2">
              <a:spcBef>
                <a:spcPts val="0"/>
              </a:spcBef>
              <a:buClr>
                <a:schemeClr val="accent3">
                  <a:lumMod val="75000"/>
                </a:schemeClr>
              </a:buClr>
            </a:pPr>
            <a:r>
              <a:rPr lang="en-US" sz="1600"/>
              <a:t>Create permanent ongoing communication channels</a:t>
            </a:r>
          </a:p>
          <a:p>
            <a:pPr marL="685800" lvl="2">
              <a:spcBef>
                <a:spcPts val="0"/>
              </a:spcBef>
              <a:buClr>
                <a:schemeClr val="accent3">
                  <a:lumMod val="75000"/>
                </a:schemeClr>
              </a:buClr>
            </a:pPr>
            <a:r>
              <a:rPr lang="en-US" sz="1600"/>
              <a:t>Provide information back (“close the loop”) to members on feedback acted on</a:t>
            </a:r>
          </a:p>
          <a:p>
            <a:pPr marL="685800" lvl="2">
              <a:spcBef>
                <a:spcPts val="0"/>
              </a:spcBef>
              <a:buClr>
                <a:schemeClr val="accent3">
                  <a:lumMod val="75000"/>
                </a:schemeClr>
              </a:buClr>
            </a:pPr>
            <a:endParaRPr lang="en-US" sz="1600"/>
          </a:p>
          <a:p>
            <a:pPr marL="0" lvl="1" indent="0">
              <a:spcBef>
                <a:spcPts val="0"/>
              </a:spcBef>
              <a:buClr>
                <a:schemeClr val="accent3">
                  <a:lumMod val="75000"/>
                </a:schemeClr>
              </a:buClr>
              <a:buNone/>
            </a:pPr>
            <a:endParaRPr lang="en-US" sz="2200"/>
          </a:p>
        </p:txBody>
      </p:sp>
      <p:sp>
        <p:nvSpPr>
          <p:cNvPr id="2" name="Rectangle 1">
            <a:extLst>
              <a:ext uri="{FF2B5EF4-FFF2-40B4-BE49-F238E27FC236}">
                <a16:creationId xmlns:a16="http://schemas.microsoft.com/office/drawing/2014/main" id="{EA21A44F-64F3-5440-AA15-048A4CB141A8}"/>
              </a:ext>
            </a:extLst>
          </p:cNvPr>
          <p:cNvSpPr/>
          <p:nvPr/>
        </p:nvSpPr>
        <p:spPr>
          <a:xfrm>
            <a:off x="10678332" y="602784"/>
            <a:ext cx="914400"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3526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81A03-9C53-D1C2-09E9-E63DE31E8E1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870864-F2E8-6B4F-CF0D-A473BA96CC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A5EEED-C7C9-4C7B-8D20-D1B182A18EAB}" type="slidenum">
              <a:rPr kumimoji="0" lang="en-US" sz="1200" b="0" i="0" u="none" strike="noStrike" kern="1200" cap="none" spc="0" normalizeH="0" baseline="0" noProof="0" smtClean="0">
                <a:ln>
                  <a:noFill/>
                </a:ln>
                <a:solidFill>
                  <a:srgbClr val="616365">
                    <a:lumMod val="75000"/>
                  </a:srgb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616365">
                  <a:lumMod val="75000"/>
                </a:srgbClr>
              </a:solidFill>
              <a:effectLst/>
              <a:uLnTx/>
              <a:uFillTx/>
              <a:latin typeface="Calibri" panose="020F0502020204030204" pitchFamily="34" charset="0"/>
              <a:ea typeface="+mn-ea"/>
              <a:cs typeface="+mn-cs"/>
            </a:endParaRPr>
          </a:p>
        </p:txBody>
      </p:sp>
      <p:sp>
        <p:nvSpPr>
          <p:cNvPr id="5" name="Title 4">
            <a:extLst>
              <a:ext uri="{FF2B5EF4-FFF2-40B4-BE49-F238E27FC236}">
                <a16:creationId xmlns:a16="http://schemas.microsoft.com/office/drawing/2014/main" id="{045B2BCF-1133-0518-749B-2C3853B095B3}"/>
              </a:ext>
            </a:extLst>
          </p:cNvPr>
          <p:cNvSpPr>
            <a:spLocks noGrp="1"/>
          </p:cNvSpPr>
          <p:nvPr>
            <p:ph type="title"/>
          </p:nvPr>
        </p:nvSpPr>
        <p:spPr>
          <a:xfrm>
            <a:off x="611390" y="202183"/>
            <a:ext cx="11275810" cy="685800"/>
          </a:xfrm>
        </p:spPr>
        <p:txBody>
          <a:bodyPr/>
          <a:lstStyle/>
          <a:p>
            <a:r>
              <a:rPr lang="en-US" sz="2800" b="1">
                <a:solidFill>
                  <a:srgbClr val="002060"/>
                </a:solidFill>
              </a:rPr>
              <a:t>MLTSS State Innovation Examples</a:t>
            </a:r>
          </a:p>
        </p:txBody>
      </p:sp>
      <p:sp>
        <p:nvSpPr>
          <p:cNvPr id="8" name="Content Placeholder 7">
            <a:extLst>
              <a:ext uri="{FF2B5EF4-FFF2-40B4-BE49-F238E27FC236}">
                <a16:creationId xmlns:a16="http://schemas.microsoft.com/office/drawing/2014/main" id="{26ABD9C0-AF9C-EBE9-A1D4-C4E5DEFFC2AC}"/>
              </a:ext>
            </a:extLst>
          </p:cNvPr>
          <p:cNvSpPr>
            <a:spLocks noGrp="1"/>
          </p:cNvSpPr>
          <p:nvPr>
            <p:ph idx="1"/>
          </p:nvPr>
        </p:nvSpPr>
        <p:spPr>
          <a:xfrm>
            <a:off x="619932" y="1195799"/>
            <a:ext cx="10972800" cy="5097078"/>
          </a:xfrm>
        </p:spPr>
        <p:txBody>
          <a:bodyPr/>
          <a:lstStyle/>
          <a:p>
            <a:pPr marL="285750" lvl="1" indent="-285750">
              <a:spcBef>
                <a:spcPts val="0"/>
              </a:spcBef>
              <a:buClr>
                <a:schemeClr val="accent3">
                  <a:lumMod val="75000"/>
                </a:schemeClr>
              </a:buClr>
            </a:pPr>
            <a:r>
              <a:rPr lang="en-US" sz="1800" b="1"/>
              <a:t>Care Coordination</a:t>
            </a:r>
          </a:p>
          <a:p>
            <a:pPr marL="285750" lvl="1" indent="-285750">
              <a:spcBef>
                <a:spcPts val="0"/>
              </a:spcBef>
              <a:buClr>
                <a:schemeClr val="accent3">
                  <a:lumMod val="75000"/>
                </a:schemeClr>
              </a:buClr>
            </a:pPr>
            <a:endParaRPr lang="en-US" sz="1200" b="1"/>
          </a:p>
          <a:p>
            <a:pPr marL="690563" lvl="2" indent="-233363">
              <a:spcBef>
                <a:spcPts val="0"/>
              </a:spcBef>
              <a:buClr>
                <a:schemeClr val="accent3">
                  <a:lumMod val="75000"/>
                </a:schemeClr>
              </a:buClr>
            </a:pPr>
            <a:r>
              <a:rPr lang="en-US" sz="1600"/>
              <a:t>California – Enhanced Care Management</a:t>
            </a:r>
          </a:p>
          <a:p>
            <a:pPr marL="690563" lvl="2" indent="-233363">
              <a:spcBef>
                <a:spcPts val="0"/>
              </a:spcBef>
              <a:buClr>
                <a:schemeClr val="accent3">
                  <a:lumMod val="75000"/>
                </a:schemeClr>
              </a:buClr>
            </a:pPr>
            <a:r>
              <a:rPr lang="en-US" sz="1600"/>
              <a:t>Minnesota – Care Plan Audits</a:t>
            </a:r>
          </a:p>
          <a:p>
            <a:pPr marL="690563" lvl="2" indent="-233363">
              <a:spcBef>
                <a:spcPts val="0"/>
              </a:spcBef>
              <a:buClr>
                <a:schemeClr val="accent3">
                  <a:lumMod val="75000"/>
                </a:schemeClr>
              </a:buClr>
            </a:pPr>
            <a:r>
              <a:rPr lang="en-US" sz="1600"/>
              <a:t>Virginia – Care Management Extenders</a:t>
            </a:r>
          </a:p>
          <a:p>
            <a:pPr marL="1428750" lvl="4" indent="-285750">
              <a:spcBef>
                <a:spcPts val="0"/>
              </a:spcBef>
              <a:buClr>
                <a:schemeClr val="accent3">
                  <a:lumMod val="75000"/>
                </a:schemeClr>
              </a:buClr>
            </a:pPr>
            <a:endParaRPr lang="en-US" sz="1200" b="1"/>
          </a:p>
          <a:p>
            <a:pPr marL="285750" lvl="1" indent="-285750">
              <a:spcBef>
                <a:spcPts val="0"/>
              </a:spcBef>
              <a:buClr>
                <a:schemeClr val="accent3">
                  <a:lumMod val="75000"/>
                </a:schemeClr>
              </a:buClr>
            </a:pPr>
            <a:r>
              <a:rPr lang="en-US" sz="1800" b="1"/>
              <a:t>Managed Care Organization Contract Management</a:t>
            </a:r>
          </a:p>
          <a:p>
            <a:pPr marL="285750" lvl="1" indent="-285750">
              <a:spcBef>
                <a:spcPts val="0"/>
              </a:spcBef>
              <a:buClr>
                <a:schemeClr val="accent3">
                  <a:lumMod val="75000"/>
                </a:schemeClr>
              </a:buClr>
            </a:pPr>
            <a:endParaRPr lang="en-US" sz="1200" b="1"/>
          </a:p>
          <a:p>
            <a:pPr marL="685800" lvl="2">
              <a:spcBef>
                <a:spcPts val="0"/>
              </a:spcBef>
              <a:buClr>
                <a:schemeClr val="accent3">
                  <a:lumMod val="75000"/>
                </a:schemeClr>
              </a:buClr>
            </a:pPr>
            <a:r>
              <a:rPr lang="en-US" sz="1600"/>
              <a:t>California – Internal and External Dashboards</a:t>
            </a:r>
          </a:p>
          <a:p>
            <a:pPr marL="685800" lvl="2">
              <a:spcBef>
                <a:spcPts val="0"/>
              </a:spcBef>
              <a:buClr>
                <a:schemeClr val="accent3">
                  <a:lumMod val="75000"/>
                </a:schemeClr>
              </a:buClr>
            </a:pPr>
            <a:r>
              <a:rPr lang="en-US" sz="1600"/>
              <a:t>Massachusetts – Contract Management Tracker</a:t>
            </a:r>
          </a:p>
          <a:p>
            <a:pPr marL="685800" lvl="2">
              <a:spcBef>
                <a:spcPts val="0"/>
              </a:spcBef>
              <a:buClr>
                <a:schemeClr val="accent3">
                  <a:lumMod val="75000"/>
                </a:schemeClr>
              </a:buClr>
            </a:pPr>
            <a:r>
              <a:rPr lang="en-US" sz="1600"/>
              <a:t>Virginia – Creation of Office of MCO Compliance and Monitoring</a:t>
            </a:r>
          </a:p>
          <a:p>
            <a:pPr marL="457200" lvl="2" indent="0">
              <a:spcBef>
                <a:spcPts val="0"/>
              </a:spcBef>
              <a:buClr>
                <a:schemeClr val="accent3">
                  <a:lumMod val="75000"/>
                </a:schemeClr>
              </a:buClr>
              <a:buNone/>
            </a:pPr>
            <a:endParaRPr lang="en-US" sz="1200"/>
          </a:p>
          <a:p>
            <a:pPr marL="285750" lvl="1" indent="-285750">
              <a:spcBef>
                <a:spcPts val="0"/>
              </a:spcBef>
              <a:buClr>
                <a:schemeClr val="accent3">
                  <a:lumMod val="75000"/>
                </a:schemeClr>
              </a:buClr>
            </a:pPr>
            <a:r>
              <a:rPr lang="en-US" sz="1800" b="1"/>
              <a:t>Member Engagement</a:t>
            </a:r>
          </a:p>
          <a:p>
            <a:pPr marL="514350" lvl="2" indent="-285750">
              <a:spcBef>
                <a:spcPts val="0"/>
              </a:spcBef>
              <a:buClr>
                <a:schemeClr val="accent3">
                  <a:lumMod val="75000"/>
                </a:schemeClr>
              </a:buClr>
            </a:pPr>
            <a:endParaRPr lang="en-US" sz="600" b="1"/>
          </a:p>
          <a:p>
            <a:pPr marL="685800" lvl="2">
              <a:spcBef>
                <a:spcPts val="0"/>
              </a:spcBef>
              <a:buClr>
                <a:schemeClr val="accent3">
                  <a:lumMod val="75000"/>
                </a:schemeClr>
              </a:buClr>
            </a:pPr>
            <a:r>
              <a:rPr lang="en-US" sz="1600"/>
              <a:t>California – Medicare and Medi-Cal Ombudsperson Program</a:t>
            </a:r>
          </a:p>
          <a:p>
            <a:pPr marL="685800" lvl="2">
              <a:spcBef>
                <a:spcPts val="0"/>
              </a:spcBef>
              <a:buClr>
                <a:schemeClr val="accent3">
                  <a:lumMod val="75000"/>
                </a:schemeClr>
              </a:buClr>
            </a:pPr>
            <a:r>
              <a:rPr lang="en-US" sz="1600"/>
              <a:t>Massachusetts – One Care Implementation Council</a:t>
            </a:r>
          </a:p>
          <a:p>
            <a:pPr marL="685800" lvl="2">
              <a:spcBef>
                <a:spcPts val="0"/>
              </a:spcBef>
              <a:buClr>
                <a:schemeClr val="accent3">
                  <a:lumMod val="75000"/>
                </a:schemeClr>
              </a:buClr>
            </a:pPr>
            <a:r>
              <a:rPr lang="en-US" sz="1600"/>
              <a:t>Indiana – Multi-Pronged Strategy </a:t>
            </a:r>
          </a:p>
          <a:p>
            <a:pPr marL="685800" lvl="2">
              <a:spcBef>
                <a:spcPts val="0"/>
              </a:spcBef>
              <a:buClr>
                <a:schemeClr val="accent3">
                  <a:lumMod val="75000"/>
                </a:schemeClr>
              </a:buClr>
            </a:pPr>
            <a:endParaRPr lang="en-US" sz="1600"/>
          </a:p>
          <a:p>
            <a:pPr marL="0" lvl="1" indent="0">
              <a:spcBef>
                <a:spcPts val="0"/>
              </a:spcBef>
              <a:buClr>
                <a:schemeClr val="accent3">
                  <a:lumMod val="75000"/>
                </a:schemeClr>
              </a:buClr>
              <a:buNone/>
            </a:pPr>
            <a:endParaRPr lang="en-US" sz="2200"/>
          </a:p>
        </p:txBody>
      </p:sp>
      <p:sp>
        <p:nvSpPr>
          <p:cNvPr id="2" name="Rectangle 1">
            <a:extLst>
              <a:ext uri="{FF2B5EF4-FFF2-40B4-BE49-F238E27FC236}">
                <a16:creationId xmlns:a16="http://schemas.microsoft.com/office/drawing/2014/main" id="{583775A8-E00E-E69D-56BA-F33611494697}"/>
              </a:ext>
            </a:extLst>
          </p:cNvPr>
          <p:cNvSpPr/>
          <p:nvPr/>
        </p:nvSpPr>
        <p:spPr>
          <a:xfrm>
            <a:off x="10678332" y="602784"/>
            <a:ext cx="914400"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024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32957B-BDEF-42A3-9385-EBE684A3C0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A5EEED-C7C9-4C7B-8D20-D1B182A18EAB}" type="slidenum">
              <a:rPr kumimoji="0" lang="en-US" sz="1200" b="0" i="0" u="none" strike="noStrike" kern="1200" cap="none" spc="0" normalizeH="0" baseline="0" noProof="0" smtClean="0">
                <a:ln>
                  <a:noFill/>
                </a:ln>
                <a:solidFill>
                  <a:srgbClr val="616365">
                    <a:lumMod val="75000"/>
                  </a:srgb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616365">
                  <a:lumMod val="75000"/>
                </a:srgbClr>
              </a:solidFill>
              <a:effectLst/>
              <a:uLnTx/>
              <a:uFillTx/>
              <a:latin typeface="Calibri" panose="020F0502020204030204" pitchFamily="34" charset="0"/>
              <a:ea typeface="+mn-ea"/>
              <a:cs typeface="+mn-cs"/>
            </a:endParaRPr>
          </a:p>
        </p:txBody>
      </p:sp>
      <p:sp>
        <p:nvSpPr>
          <p:cNvPr id="5" name="Title 4">
            <a:extLst>
              <a:ext uri="{FF2B5EF4-FFF2-40B4-BE49-F238E27FC236}">
                <a16:creationId xmlns:a16="http://schemas.microsoft.com/office/drawing/2014/main" id="{367A2C8B-CE45-4E51-8DD6-87EBFFC874B4}"/>
              </a:ext>
            </a:extLst>
          </p:cNvPr>
          <p:cNvSpPr>
            <a:spLocks noGrp="1"/>
          </p:cNvSpPr>
          <p:nvPr>
            <p:ph type="title"/>
          </p:nvPr>
        </p:nvSpPr>
        <p:spPr>
          <a:xfrm>
            <a:off x="611390" y="202183"/>
            <a:ext cx="11275810" cy="685800"/>
          </a:xfrm>
        </p:spPr>
        <p:txBody>
          <a:bodyPr/>
          <a:lstStyle/>
          <a:p>
            <a:r>
              <a:rPr lang="en-US" sz="2800" b="1">
                <a:solidFill>
                  <a:srgbClr val="002060"/>
                </a:solidFill>
              </a:rPr>
              <a:t>MLTSS State Innovations – Some Top-of-Mind Areas</a:t>
            </a:r>
          </a:p>
        </p:txBody>
      </p:sp>
      <p:sp>
        <p:nvSpPr>
          <p:cNvPr id="8" name="Content Placeholder 7">
            <a:extLst>
              <a:ext uri="{FF2B5EF4-FFF2-40B4-BE49-F238E27FC236}">
                <a16:creationId xmlns:a16="http://schemas.microsoft.com/office/drawing/2014/main" id="{4CF06538-14FF-4065-AB0B-6B454A2FC7C2}"/>
              </a:ext>
            </a:extLst>
          </p:cNvPr>
          <p:cNvSpPr>
            <a:spLocks noGrp="1"/>
          </p:cNvSpPr>
          <p:nvPr>
            <p:ph idx="1"/>
          </p:nvPr>
        </p:nvSpPr>
        <p:spPr>
          <a:xfrm>
            <a:off x="599268" y="1382523"/>
            <a:ext cx="10972800" cy="4765357"/>
          </a:xfrm>
        </p:spPr>
        <p:txBody>
          <a:bodyPr/>
          <a:lstStyle/>
          <a:p>
            <a:pPr marL="288925" lvl="1" indent="-288925">
              <a:spcBef>
                <a:spcPts val="0"/>
              </a:spcBef>
              <a:buClr>
                <a:schemeClr val="accent3">
                  <a:lumMod val="75000"/>
                </a:schemeClr>
              </a:buClr>
            </a:pPr>
            <a:endParaRPr lang="en-US" sz="1800"/>
          </a:p>
          <a:p>
            <a:pPr marL="288925" lvl="1" indent="-288925">
              <a:spcBef>
                <a:spcPts val="0"/>
              </a:spcBef>
              <a:buClr>
                <a:schemeClr val="accent3">
                  <a:lumMod val="75000"/>
                </a:schemeClr>
              </a:buClr>
            </a:pPr>
            <a:r>
              <a:rPr lang="en-US" b="1"/>
              <a:t>Use/Role of technology and artificial intelligence (AI)</a:t>
            </a:r>
          </a:p>
          <a:p>
            <a:pPr marL="288925" lvl="1" indent="-288925">
              <a:spcBef>
                <a:spcPts val="0"/>
              </a:spcBef>
              <a:buClr>
                <a:schemeClr val="accent3">
                  <a:lumMod val="75000"/>
                </a:schemeClr>
              </a:buClr>
            </a:pPr>
            <a:endParaRPr lang="en-US" b="1"/>
          </a:p>
          <a:p>
            <a:pPr marL="288925" lvl="1" indent="-288925">
              <a:spcBef>
                <a:spcPts val="0"/>
              </a:spcBef>
              <a:buClr>
                <a:schemeClr val="accent3">
                  <a:lumMod val="75000"/>
                </a:schemeClr>
              </a:buClr>
            </a:pPr>
            <a:r>
              <a:rPr lang="en-US" b="1"/>
              <a:t>Identification of care coordination best practices - how to measure it</a:t>
            </a:r>
          </a:p>
          <a:p>
            <a:pPr marL="288925" lvl="1" indent="-288925">
              <a:spcBef>
                <a:spcPts val="0"/>
              </a:spcBef>
              <a:buClr>
                <a:schemeClr val="accent3">
                  <a:lumMod val="75000"/>
                </a:schemeClr>
              </a:buClr>
            </a:pPr>
            <a:endParaRPr lang="en-US" b="1"/>
          </a:p>
          <a:p>
            <a:pPr marL="288925" lvl="1" indent="-288925">
              <a:spcBef>
                <a:spcPts val="0"/>
              </a:spcBef>
              <a:buClr>
                <a:schemeClr val="accent3">
                  <a:lumMod val="75000"/>
                </a:schemeClr>
              </a:buClr>
            </a:pPr>
            <a:r>
              <a:rPr lang="en-US" b="1"/>
              <a:t>Sustaining programs</a:t>
            </a:r>
          </a:p>
          <a:p>
            <a:pPr marL="288925" lvl="1" indent="-288925">
              <a:spcBef>
                <a:spcPts val="0"/>
              </a:spcBef>
              <a:buClr>
                <a:schemeClr val="accent3">
                  <a:lumMod val="75000"/>
                </a:schemeClr>
              </a:buClr>
            </a:pPr>
            <a:endParaRPr lang="en-US" b="1"/>
          </a:p>
          <a:p>
            <a:pPr marL="288925" lvl="1" indent="-288925">
              <a:spcBef>
                <a:spcPts val="0"/>
              </a:spcBef>
              <a:buClr>
                <a:schemeClr val="accent3">
                  <a:lumMod val="75000"/>
                </a:schemeClr>
              </a:buClr>
            </a:pPr>
            <a:r>
              <a:rPr lang="en-US" b="1"/>
              <a:t>Health plan partnerships and relationships</a:t>
            </a:r>
          </a:p>
          <a:p>
            <a:pPr marL="288925" lvl="1" indent="-288925">
              <a:spcBef>
                <a:spcPts val="0"/>
              </a:spcBef>
              <a:buClr>
                <a:schemeClr val="accent3">
                  <a:lumMod val="75000"/>
                </a:schemeClr>
              </a:buClr>
            </a:pPr>
            <a:endParaRPr lang="en-US" b="1"/>
          </a:p>
          <a:p>
            <a:pPr marL="288925" lvl="1" indent="-288925">
              <a:spcBef>
                <a:spcPts val="0"/>
              </a:spcBef>
              <a:buClr>
                <a:schemeClr val="accent3">
                  <a:lumMod val="75000"/>
                </a:schemeClr>
              </a:buClr>
            </a:pPr>
            <a:r>
              <a:rPr lang="en-US" b="1"/>
              <a:t>Prevention and identification of fraud, waste and abuse in MLTSS programs</a:t>
            </a:r>
          </a:p>
          <a:p>
            <a:pPr marL="288925" lvl="1" indent="-288925">
              <a:spcBef>
                <a:spcPts val="0"/>
              </a:spcBef>
              <a:buClr>
                <a:schemeClr val="accent3">
                  <a:lumMod val="75000"/>
                </a:schemeClr>
              </a:buClr>
            </a:pPr>
            <a:endParaRPr lang="en-US" b="1"/>
          </a:p>
          <a:p>
            <a:pPr marL="288925" lvl="1" indent="-288925">
              <a:spcBef>
                <a:spcPts val="0"/>
              </a:spcBef>
              <a:buClr>
                <a:schemeClr val="accent3">
                  <a:lumMod val="75000"/>
                </a:schemeClr>
              </a:buClr>
            </a:pPr>
            <a:endParaRPr lang="en-US"/>
          </a:p>
          <a:p>
            <a:pPr marL="454025" lvl="3" indent="0">
              <a:spcBef>
                <a:spcPts val="0"/>
              </a:spcBef>
              <a:buClr>
                <a:schemeClr val="accent3">
                  <a:lumMod val="75000"/>
                </a:schemeClr>
              </a:buClr>
              <a:buNone/>
            </a:pPr>
            <a:endParaRPr lang="en-US" sz="2400"/>
          </a:p>
          <a:p>
            <a:pPr marL="0" lvl="2" indent="0">
              <a:spcBef>
                <a:spcPts val="0"/>
              </a:spcBef>
              <a:buClr>
                <a:schemeClr val="accent3">
                  <a:lumMod val="75000"/>
                </a:schemeClr>
              </a:buClr>
              <a:buNone/>
            </a:pPr>
            <a:endParaRPr lang="en-US" sz="2400" b="1"/>
          </a:p>
          <a:p>
            <a:pPr marL="282575" lvl="2" indent="-285750">
              <a:spcBef>
                <a:spcPts val="0"/>
              </a:spcBef>
              <a:buClr>
                <a:schemeClr val="accent3">
                  <a:lumMod val="75000"/>
                </a:schemeClr>
              </a:buClr>
            </a:pPr>
            <a:endParaRPr lang="en-US" sz="1600"/>
          </a:p>
        </p:txBody>
      </p:sp>
      <p:sp>
        <p:nvSpPr>
          <p:cNvPr id="2" name="Rectangle 1">
            <a:extLst>
              <a:ext uri="{FF2B5EF4-FFF2-40B4-BE49-F238E27FC236}">
                <a16:creationId xmlns:a16="http://schemas.microsoft.com/office/drawing/2014/main" id="{EA21A44F-64F3-5440-AA15-048A4CB141A8}"/>
              </a:ext>
            </a:extLst>
          </p:cNvPr>
          <p:cNvSpPr/>
          <p:nvPr/>
        </p:nvSpPr>
        <p:spPr>
          <a:xfrm>
            <a:off x="10678332" y="602784"/>
            <a:ext cx="914400"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3154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64750" y="2698183"/>
            <a:ext cx="9462499" cy="1315016"/>
          </a:xfrm>
        </p:spPr>
        <p:txBody>
          <a:bodyPr anchor="b">
            <a:normAutofit fontScale="90000"/>
          </a:bodyPr>
          <a:lstStyle/>
          <a:p>
            <a:r>
              <a:rPr lang="en-US" sz="4900"/>
              <a:t>Texas STAR+PLUS:  Background</a:t>
            </a:r>
          </a:p>
        </p:txBody>
      </p:sp>
      <p:sp>
        <p:nvSpPr>
          <p:cNvPr id="6" name="Subtitle 5"/>
          <p:cNvSpPr>
            <a:spLocks noGrp="1"/>
          </p:cNvSpPr>
          <p:nvPr>
            <p:ph type="body" sz="quarter" idx="13"/>
          </p:nvPr>
        </p:nvSpPr>
        <p:spPr>
          <a:xfrm>
            <a:off x="1821949" y="4554842"/>
            <a:ext cx="8548099" cy="1315016"/>
          </a:xfrm>
        </p:spPr>
        <p:txBody>
          <a:bodyPr>
            <a:normAutofit fontScale="92500" lnSpcReduction="20000"/>
          </a:bodyPr>
          <a:lstStyle/>
          <a:p>
            <a:r>
              <a:rPr lang="en-US"/>
              <a:t>National Academy of State Health Policy</a:t>
            </a:r>
          </a:p>
          <a:p>
            <a:r>
              <a:rPr lang="en-US"/>
              <a:t>State MLTSS Strategies and Innovations</a:t>
            </a:r>
          </a:p>
          <a:p>
            <a:r>
              <a:rPr lang="en-US"/>
              <a:t>March 31, 2026</a:t>
            </a:r>
          </a:p>
          <a:p>
            <a:endParaRPr lang="en-US" sz="1900"/>
          </a:p>
        </p:txBody>
      </p:sp>
    </p:spTree>
    <p:extLst>
      <p:ext uri="{BB962C8B-B14F-4D97-AF65-F5344CB8AC3E}">
        <p14:creationId xmlns:p14="http://schemas.microsoft.com/office/powerpoint/2010/main" val="26837186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xml><?xml version="1.0" encoding="utf-8"?>
<p:tagLst xmlns:a="http://schemas.openxmlformats.org/drawingml/2006/main" xmlns:r="http://schemas.openxmlformats.org/officeDocument/2006/relationships" xmlns:p="http://schemas.openxmlformats.org/presentationml/2006/main">
  <p:tag name="SHAPENAME" val="3. Subtitle"/>
</p:tagLst>
</file>

<file path=ppt/tags/tag3.xml><?xml version="1.0" encoding="utf-8"?>
<p:tagLst xmlns:a="http://schemas.openxmlformats.org/drawingml/2006/main" xmlns:r="http://schemas.openxmlformats.org/officeDocument/2006/relationships" xmlns:p="http://schemas.openxmlformats.org/presentationml/2006/main">
  <p:tag name="SHAPENAME" val="5. Source"/>
</p:tagLst>
</file>

<file path=ppt/tags/tag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xml><?xml version="1.0" encoding="utf-8"?>
<p:tagLst xmlns:a="http://schemas.openxmlformats.org/drawingml/2006/main" xmlns:r="http://schemas.openxmlformats.org/officeDocument/2006/relationships" xmlns:p="http://schemas.openxmlformats.org/presentationml/2006/main">
  <p:tag name="SHAPENAME" val="5. Sourc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0Oces0byz5wsDPWFMSgBXw"/>
</p:tagLst>
</file>

<file path=ppt/theme/theme1.xml><?xml version="1.0" encoding="utf-8"?>
<a:theme xmlns:a="http://schemas.openxmlformats.org/drawingml/2006/main" name="NASHP Green">
  <a:themeElements>
    <a:clrScheme name="NASHP 2">
      <a:dk1>
        <a:srgbClr val="000000"/>
      </a:dk1>
      <a:lt1>
        <a:srgbClr val="FFFFFF"/>
      </a:lt1>
      <a:dk2>
        <a:srgbClr val="44546A"/>
      </a:dk2>
      <a:lt2>
        <a:srgbClr val="E7E6E6"/>
      </a:lt2>
      <a:accent1>
        <a:srgbClr val="1F832F"/>
      </a:accent1>
      <a:accent2>
        <a:srgbClr val="0A598C"/>
      </a:accent2>
      <a:accent3>
        <a:srgbClr val="E88603"/>
      </a:accent3>
      <a:accent4>
        <a:srgbClr val="DEB803"/>
      </a:accent4>
      <a:accent5>
        <a:srgbClr val="008FB9"/>
      </a:accent5>
      <a:accent6>
        <a:srgbClr val="8DC109"/>
      </a:accent6>
      <a:hlink>
        <a:srgbClr val="008FB9"/>
      </a:hlink>
      <a:folHlink>
        <a:srgbClr val="008F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CMC ppt Theme">
  <a:themeElements>
    <a:clrScheme name="2024 Cardinal Care 1">
      <a:dk1>
        <a:srgbClr val="000000"/>
      </a:dk1>
      <a:lt1>
        <a:sysClr val="window" lastClr="FFFFFF"/>
      </a:lt1>
      <a:dk2>
        <a:srgbClr val="262626"/>
      </a:dk2>
      <a:lt2>
        <a:srgbClr val="F2F2F2"/>
      </a:lt2>
      <a:accent1>
        <a:srgbClr val="202452"/>
      </a:accent1>
      <a:accent2>
        <a:srgbClr val="0070C0"/>
      </a:accent2>
      <a:accent3>
        <a:srgbClr val="C00000"/>
      </a:accent3>
      <a:accent4>
        <a:srgbClr val="8C8B8D"/>
      </a:accent4>
      <a:accent5>
        <a:srgbClr val="3B688C"/>
      </a:accent5>
      <a:accent6>
        <a:srgbClr val="E6550D"/>
      </a:accent6>
      <a:hlink>
        <a:srgbClr val="3182BD"/>
      </a:hlink>
      <a:folHlink>
        <a:srgbClr val="E6550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MC ppt Theme" id="{2175A824-805E-49BC-B724-29208C1F14EC}" vid="{0DADA2BB-6983-4195-AA49-D3E6CEAD5D4F}"/>
    </a:ext>
  </a:extLst>
</a:theme>
</file>

<file path=ppt/theme/theme11.xml><?xml version="1.0" encoding="utf-8"?>
<a:theme xmlns:a="http://schemas.openxmlformats.org/drawingml/2006/main" name="Cardinal 2024">
  <a:themeElements>
    <a:clrScheme name="2024 Cardinal Care 1">
      <a:dk1>
        <a:srgbClr val="000000"/>
      </a:dk1>
      <a:lt1>
        <a:sysClr val="window" lastClr="FFFFFF"/>
      </a:lt1>
      <a:dk2>
        <a:srgbClr val="262626"/>
      </a:dk2>
      <a:lt2>
        <a:srgbClr val="F2F2F2"/>
      </a:lt2>
      <a:accent1>
        <a:srgbClr val="202452"/>
      </a:accent1>
      <a:accent2>
        <a:srgbClr val="0070C0"/>
      </a:accent2>
      <a:accent3>
        <a:srgbClr val="C00000"/>
      </a:accent3>
      <a:accent4>
        <a:srgbClr val="8C8B8D"/>
      </a:accent4>
      <a:accent5>
        <a:srgbClr val="3B688C"/>
      </a:accent5>
      <a:accent6>
        <a:srgbClr val="E6550D"/>
      </a:accent6>
      <a:hlink>
        <a:srgbClr val="3182BD"/>
      </a:hlink>
      <a:folHlink>
        <a:srgbClr val="E6550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rdinal 2024" id="{FB3B9D55-BEB7-4BF8-A5EA-31B11F45D4ED}" vid="{2C882A0F-E308-4D66-9CF6-6E92C86002F5}"/>
    </a:ext>
  </a:extLst>
</a:theme>
</file>

<file path=ppt/theme/theme12.xml><?xml version="1.0" encoding="utf-8"?>
<a:theme xmlns:a="http://schemas.openxmlformats.org/drawingml/2006/main" name="Altarum Theme - Larger Text">
  <a:themeElements>
    <a:clrScheme name="Altarum Secondary Branding">
      <a:dk1>
        <a:srgbClr val="616365"/>
      </a:dk1>
      <a:lt1>
        <a:srgbClr val="FFFFFF"/>
      </a:lt1>
      <a:dk2>
        <a:srgbClr val="A4AEB5"/>
      </a:dk2>
      <a:lt2>
        <a:srgbClr val="FFFFFF"/>
      </a:lt2>
      <a:accent1>
        <a:srgbClr val="FF0000"/>
      </a:accent1>
      <a:accent2>
        <a:srgbClr val="8CB8C6"/>
      </a:accent2>
      <a:accent3>
        <a:srgbClr val="298FC2"/>
      </a:accent3>
      <a:accent4>
        <a:srgbClr val="88DBDF"/>
      </a:accent4>
      <a:accent5>
        <a:srgbClr val="47D7AC"/>
      </a:accent5>
      <a:accent6>
        <a:srgbClr val="00AB8E"/>
      </a:accent6>
      <a:hlink>
        <a:srgbClr val="0076A8"/>
      </a:hlink>
      <a:folHlink>
        <a:srgbClr val="0076A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ARUM_read-ahead-beta-web-safe" id="{30D9DAF4-DA0C-4BC4-9A60-DDB8907F64DC}" vid="{E4AA51B6-690E-4475-B8A7-9A2476EF0289}"/>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ASHP Green">
  <a:themeElements>
    <a:clrScheme name="NASHP 2">
      <a:dk1>
        <a:srgbClr val="000000"/>
      </a:dk1>
      <a:lt1>
        <a:srgbClr val="FFFFFF"/>
      </a:lt1>
      <a:dk2>
        <a:srgbClr val="44546A"/>
      </a:dk2>
      <a:lt2>
        <a:srgbClr val="E7E6E6"/>
      </a:lt2>
      <a:accent1>
        <a:srgbClr val="1F832F"/>
      </a:accent1>
      <a:accent2>
        <a:srgbClr val="0A598C"/>
      </a:accent2>
      <a:accent3>
        <a:srgbClr val="E88603"/>
      </a:accent3>
      <a:accent4>
        <a:srgbClr val="DEB803"/>
      </a:accent4>
      <a:accent5>
        <a:srgbClr val="008FB9"/>
      </a:accent5>
      <a:accent6>
        <a:srgbClr val="8DC109"/>
      </a:accent6>
      <a:hlink>
        <a:srgbClr val="008FB9"/>
      </a:hlink>
      <a:folHlink>
        <a:srgbClr val="008F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ASHP Green">
  <a:themeElements>
    <a:clrScheme name="NASHP 2">
      <a:dk1>
        <a:srgbClr val="000000"/>
      </a:dk1>
      <a:lt1>
        <a:srgbClr val="FFFFFF"/>
      </a:lt1>
      <a:dk2>
        <a:srgbClr val="44546A"/>
      </a:dk2>
      <a:lt2>
        <a:srgbClr val="E7E6E6"/>
      </a:lt2>
      <a:accent1>
        <a:srgbClr val="1F832F"/>
      </a:accent1>
      <a:accent2>
        <a:srgbClr val="0A598C"/>
      </a:accent2>
      <a:accent3>
        <a:srgbClr val="E88603"/>
      </a:accent3>
      <a:accent4>
        <a:srgbClr val="DEB803"/>
      </a:accent4>
      <a:accent5>
        <a:srgbClr val="008FB9"/>
      </a:accent5>
      <a:accent6>
        <a:srgbClr val="8DC109"/>
      </a:accent6>
      <a:hlink>
        <a:srgbClr val="008FB9"/>
      </a:hlink>
      <a:folHlink>
        <a:srgbClr val="008F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urple Background">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ission Symbol">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White Background">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NASHP Green">
  <a:themeElements>
    <a:clrScheme name="NASHP 2">
      <a:dk1>
        <a:srgbClr val="000000"/>
      </a:dk1>
      <a:lt1>
        <a:srgbClr val="FFFFFF"/>
      </a:lt1>
      <a:dk2>
        <a:srgbClr val="44546A"/>
      </a:dk2>
      <a:lt2>
        <a:srgbClr val="E7E6E6"/>
      </a:lt2>
      <a:accent1>
        <a:srgbClr val="1F832F"/>
      </a:accent1>
      <a:accent2>
        <a:srgbClr val="0A598C"/>
      </a:accent2>
      <a:accent3>
        <a:srgbClr val="E88603"/>
      </a:accent3>
      <a:accent4>
        <a:srgbClr val="DEB803"/>
      </a:accent4>
      <a:accent5>
        <a:srgbClr val="008FB9"/>
      </a:accent5>
      <a:accent6>
        <a:srgbClr val="8DC109"/>
      </a:accent6>
      <a:hlink>
        <a:srgbClr val="008FB9"/>
      </a:hlink>
      <a:folHlink>
        <a:srgbClr val="008F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Body Text Style">
  <a:themeElements>
    <a:clrScheme name="HHS PPT-Light">
      <a:dk1>
        <a:srgbClr val="000000"/>
      </a:dk1>
      <a:lt1>
        <a:srgbClr val="FFFFFF"/>
      </a:lt1>
      <a:dk2>
        <a:srgbClr val="000000"/>
      </a:dk2>
      <a:lt2>
        <a:srgbClr val="FFFFFF"/>
      </a:lt2>
      <a:accent1>
        <a:srgbClr val="AB2328"/>
      </a:accent1>
      <a:accent2>
        <a:srgbClr val="318814"/>
      </a:accent2>
      <a:accent3>
        <a:srgbClr val="022167"/>
      </a:accent3>
      <a:accent4>
        <a:srgbClr val="7F233F"/>
      </a:accent4>
      <a:accent5>
        <a:srgbClr val="00A19B"/>
      </a:accent5>
      <a:accent6>
        <a:srgbClr val="FFC600"/>
      </a:accent6>
      <a:hlink>
        <a:srgbClr val="1058FA"/>
      </a:hlink>
      <a:folHlink>
        <a:srgbClr val="1058FA"/>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hs-external-presentation-16x9-bright.potx" id="{CD01DA17-FC2F-4ABD-AA7F-0C130C9FDE0C}" vid="{8A067D76-F162-4D8A-AD52-87DA37A7BC80}"/>
    </a:ext>
  </a:extLst>
</a:theme>
</file>

<file path=ppt/theme/theme9.xml><?xml version="1.0" encoding="utf-8"?>
<a:theme xmlns:a="http://schemas.openxmlformats.org/drawingml/2006/main" name="Bullet List Style">
  <a:themeElements>
    <a:clrScheme name="HHS PPT-Light">
      <a:dk1>
        <a:srgbClr val="000000"/>
      </a:dk1>
      <a:lt1>
        <a:srgbClr val="FFFFFF"/>
      </a:lt1>
      <a:dk2>
        <a:srgbClr val="000000"/>
      </a:dk2>
      <a:lt2>
        <a:srgbClr val="FFFFFF"/>
      </a:lt2>
      <a:accent1>
        <a:srgbClr val="AB2328"/>
      </a:accent1>
      <a:accent2>
        <a:srgbClr val="318814"/>
      </a:accent2>
      <a:accent3>
        <a:srgbClr val="022167"/>
      </a:accent3>
      <a:accent4>
        <a:srgbClr val="7F233F"/>
      </a:accent4>
      <a:accent5>
        <a:srgbClr val="00A19B"/>
      </a:accent5>
      <a:accent6>
        <a:srgbClr val="FFC600"/>
      </a:accent6>
      <a:hlink>
        <a:srgbClr val="1058FA"/>
      </a:hlink>
      <a:folHlink>
        <a:srgbClr val="1058FA"/>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hs-external-presentation-16x9-bright.potx" id="{CD01DA17-FC2F-4ABD-AA7F-0C130C9FDE0C}" vid="{660CA473-E98F-4EAB-8989-455C605F94F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4d8ea29-84d6-420c-940c-3388816a77a3">
      <Terms xmlns="http://schemas.microsoft.com/office/infopath/2007/PartnerControls"/>
    </lcf76f155ced4ddcb4097134ff3c332f>
    <TaxCatchAll xmlns="b4ca7606-c918-4595-bd59-8c4ec440dd1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8EC11633591FE41951CA780C6BB7936" ma:contentTypeVersion="13" ma:contentTypeDescription="Create a new document." ma:contentTypeScope="" ma:versionID="0f41d191c1697ea5f4ab6363bca9c0ab">
  <xsd:schema xmlns:xsd="http://www.w3.org/2001/XMLSchema" xmlns:xs="http://www.w3.org/2001/XMLSchema" xmlns:p="http://schemas.microsoft.com/office/2006/metadata/properties" xmlns:ns2="04d8ea29-84d6-420c-940c-3388816a77a3" xmlns:ns3="b4ca7606-c918-4595-bd59-8c4ec440dd12" targetNamespace="http://schemas.microsoft.com/office/2006/metadata/properties" ma:root="true" ma:fieldsID="6ee4432b180bd05248bed0eac2f24086" ns2:_="" ns3:_="">
    <xsd:import namespace="04d8ea29-84d6-420c-940c-3388816a77a3"/>
    <xsd:import namespace="b4ca7606-c918-4595-bd59-8c4ec440dd1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d8ea29-84d6-420c-940c-3388816a77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5e5ee79-a0d5-4599-a710-4b5df4c1043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ca7606-c918-4595-bd59-8c4ec440dd1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3c3dfb2-c01c-43d6-88fd-d2845f220f20}" ma:internalName="TaxCatchAll" ma:showField="CatchAllData" ma:web="b4ca7606-c918-4595-bd59-8c4ec440dd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AC1BC2-8D59-49C7-A54E-6D3B6C9F3FD2}">
  <ds:schemaRefs>
    <ds:schemaRef ds:uri="http://schemas.microsoft.com/sharepoint/v3/contenttype/forms"/>
  </ds:schemaRefs>
</ds:datastoreItem>
</file>

<file path=customXml/itemProps2.xml><?xml version="1.0" encoding="utf-8"?>
<ds:datastoreItem xmlns:ds="http://schemas.openxmlformats.org/officeDocument/2006/customXml" ds:itemID="{76212A3E-BCB7-467A-9496-AF0147EF04B9}">
  <ds:schemaRefs>
    <ds:schemaRef ds:uri="http://schemas.openxmlformats.org/package/2006/metadata/core-properties"/>
    <ds:schemaRef ds:uri="http://schemas.microsoft.com/office/2006/documentManagement/types"/>
    <ds:schemaRef ds:uri="04d8ea29-84d6-420c-940c-3388816a77a3"/>
    <ds:schemaRef ds:uri="http://schemas.microsoft.com/office/2006/metadata/properties"/>
    <ds:schemaRef ds:uri="http://purl.org/dc/dcmitype/"/>
    <ds:schemaRef ds:uri="http://schemas.microsoft.com/office/infopath/2007/PartnerControls"/>
    <ds:schemaRef ds:uri="http://purl.org/dc/terms/"/>
    <ds:schemaRef ds:uri="http://www.w3.org/XML/1998/namespace"/>
    <ds:schemaRef ds:uri="http://purl.org/dc/elements/1.1/"/>
    <ds:schemaRef ds:uri="b4ca7606-c918-4595-bd59-8c4ec440dd12"/>
  </ds:schemaRefs>
</ds:datastoreItem>
</file>

<file path=customXml/itemProps3.xml><?xml version="1.0" encoding="utf-8"?>
<ds:datastoreItem xmlns:ds="http://schemas.openxmlformats.org/officeDocument/2006/customXml" ds:itemID="{020D8313-0C91-485E-B695-E7D5E5BBCF08}">
  <ds:schemaRefs>
    <ds:schemaRef ds:uri="04d8ea29-84d6-420c-940c-3388816a77a3"/>
    <ds:schemaRef ds:uri="b4ca7606-c918-4595-bd59-8c4ec440dd1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1966</Words>
  <Application>Microsoft Macintosh PowerPoint</Application>
  <PresentationFormat>Widescreen</PresentationFormat>
  <Paragraphs>275</Paragraphs>
  <Slides>27</Slides>
  <Notes>24</Notes>
  <HiddenSlides>0</HiddenSlides>
  <MMClips>0</MMClips>
  <ScaleCrop>false</ScaleCrop>
  <HeadingPairs>
    <vt:vector size="8" baseType="variant">
      <vt:variant>
        <vt:lpstr>Fonts Used</vt:lpstr>
      </vt:variant>
      <vt:variant>
        <vt:i4>15</vt:i4>
      </vt:variant>
      <vt:variant>
        <vt:lpstr>Theme</vt:lpstr>
      </vt:variant>
      <vt:variant>
        <vt:i4>12</vt:i4>
      </vt:variant>
      <vt:variant>
        <vt:lpstr>Embedded OLE Servers</vt:lpstr>
      </vt:variant>
      <vt:variant>
        <vt:i4>1</vt:i4>
      </vt:variant>
      <vt:variant>
        <vt:lpstr>Slide Titles</vt:lpstr>
      </vt:variant>
      <vt:variant>
        <vt:i4>27</vt:i4>
      </vt:variant>
    </vt:vector>
  </HeadingPairs>
  <TitlesOfParts>
    <vt:vector size="55" baseType="lpstr">
      <vt:lpstr>Aleo</vt:lpstr>
      <vt:lpstr>Aptos</vt:lpstr>
      <vt:lpstr>Arial</vt:lpstr>
      <vt:lpstr>Arial Black</vt:lpstr>
      <vt:lpstr>Calibri</vt:lpstr>
      <vt:lpstr>Calibri Light</vt:lpstr>
      <vt:lpstr>Cambria</vt:lpstr>
      <vt:lpstr>Courier New</vt:lpstr>
      <vt:lpstr>Franklin Gothic Book</vt:lpstr>
      <vt:lpstr>Georgia</vt:lpstr>
      <vt:lpstr>Rockwell</vt:lpstr>
      <vt:lpstr>Segoe UI</vt:lpstr>
      <vt:lpstr>Verdana</vt:lpstr>
      <vt:lpstr>Wingdings</vt:lpstr>
      <vt:lpstr>Wingdings 3</vt:lpstr>
      <vt:lpstr>NASHP Green</vt:lpstr>
      <vt:lpstr>NASHP Green</vt:lpstr>
      <vt:lpstr>NASHP Green</vt:lpstr>
      <vt:lpstr>Purple Background</vt:lpstr>
      <vt:lpstr>Mission Symbol</vt:lpstr>
      <vt:lpstr>White Background</vt:lpstr>
      <vt:lpstr>NASHP Green</vt:lpstr>
      <vt:lpstr>Body Text Style</vt:lpstr>
      <vt:lpstr>Bullet List Style</vt:lpstr>
      <vt:lpstr>CCMC ppt Theme</vt:lpstr>
      <vt:lpstr>Cardinal 2024</vt:lpstr>
      <vt:lpstr>Altarum Theme - Larger Text</vt:lpstr>
      <vt:lpstr>think-cell Slide</vt:lpstr>
      <vt:lpstr>State Innovations in Medicaid Managed Long-Term Services and Supports (MLTSS)</vt:lpstr>
      <vt:lpstr>Thank You Acknowledgements</vt:lpstr>
      <vt:lpstr>Speakers &amp; Agenda</vt:lpstr>
      <vt:lpstr>Webinar Logistics</vt:lpstr>
      <vt:lpstr>MLTSS Strategies and Innovations –NASHP Paper and Conversations </vt:lpstr>
      <vt:lpstr>MLTSS Innovation Areas Spotlighted</vt:lpstr>
      <vt:lpstr>MLTSS State Innovation Examples</vt:lpstr>
      <vt:lpstr>MLTSS State Innovations – Some Top-of-Mind Areas</vt:lpstr>
      <vt:lpstr>Texas STAR+PLUS:  Background</vt:lpstr>
      <vt:lpstr>Managed Care Programs, Texas Medicaid</vt:lpstr>
      <vt:lpstr>  STAR+PLUS </vt:lpstr>
      <vt:lpstr>STAR+PLUS Home and Community-Based Services (HCBS)</vt:lpstr>
      <vt:lpstr>Service Coordination </vt:lpstr>
      <vt:lpstr>STAR+PLUS Expansion:  Formative Milestones</vt:lpstr>
      <vt:lpstr>PowerPoint Presentation</vt:lpstr>
      <vt:lpstr>Thank You</vt:lpstr>
      <vt:lpstr>Cardinal Care Model of Care and Oversight Innovations</vt:lpstr>
      <vt:lpstr>Responsive Model of Care</vt:lpstr>
      <vt:lpstr>Overview of the Cardinal Care Model of Care Design </vt:lpstr>
      <vt:lpstr>Cardinal Care Model of Care Design</vt:lpstr>
      <vt:lpstr>Overview of Care Management requirements for Members in Low, Moderate or High Intensity Care Management: </vt:lpstr>
      <vt:lpstr> 360 Managed Care Performance Review </vt:lpstr>
      <vt:lpstr>360 Managed Care Performance Review</vt:lpstr>
      <vt:lpstr> Division of Managed Care Compliance and Monitoring </vt:lpstr>
      <vt:lpstr>Division of Managed Care Compliance and Monitoring</vt:lpstr>
      <vt:lpstr>Questions? Submit in the Q&amp;A box at the bottom of your screen.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Kimberly Hodges</cp:lastModifiedBy>
  <cp:revision>1</cp:revision>
  <dcterms:created xsi:type="dcterms:W3CDTF">2023-03-01T14:04:29Z</dcterms:created>
  <dcterms:modified xsi:type="dcterms:W3CDTF">2026-03-31T14:14:03Z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0x01010038EC11633591FE41951CA780C6BB7936</vt:lpwstr>
  </property>
  <property fmtid="{D5CDD505-2E9C-101B-9397-08002B2CF9AE}" pid="3" name="MediaServiceImageTags">
    <vt:lpwstr/>
  </property>
</Properties>
</file>